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79AB-ABBB-4B57-BCCE-39A8D8A161CE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5AC4-1F9E-4ADA-9C3A-B8BB14FA129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79AB-ABBB-4B57-BCCE-39A8D8A161CE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5AC4-1F9E-4ADA-9C3A-B8BB14FA129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79AB-ABBB-4B57-BCCE-39A8D8A161CE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5AC4-1F9E-4ADA-9C3A-B8BB14FA129F}" type="slidenum">
              <a:rPr lang="bg-BG" smtClean="0"/>
              <a:t>‹#›</a:t>
            </a:fld>
            <a:endParaRPr lang="bg-BG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79AB-ABBB-4B57-BCCE-39A8D8A161CE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5AC4-1F9E-4ADA-9C3A-B8BB14FA129F}" type="slidenum">
              <a:rPr lang="bg-BG" smtClean="0"/>
              <a:t>‹#›</a:t>
            </a:fld>
            <a:endParaRPr lang="bg-B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79AB-ABBB-4B57-BCCE-39A8D8A161CE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5AC4-1F9E-4ADA-9C3A-B8BB14FA129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79AB-ABBB-4B57-BCCE-39A8D8A161CE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5AC4-1F9E-4ADA-9C3A-B8BB14FA129F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79AB-ABBB-4B57-BCCE-39A8D8A161CE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5AC4-1F9E-4ADA-9C3A-B8BB14FA129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79AB-ABBB-4B57-BCCE-39A8D8A161CE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5AC4-1F9E-4ADA-9C3A-B8BB14FA129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79AB-ABBB-4B57-BCCE-39A8D8A161CE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5AC4-1F9E-4ADA-9C3A-B8BB14FA129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79AB-ABBB-4B57-BCCE-39A8D8A161CE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5AC4-1F9E-4ADA-9C3A-B8BB14FA129F}" type="slidenum">
              <a:rPr lang="bg-BG" smtClean="0"/>
              <a:t>‹#›</a:t>
            </a:fld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79AB-ABBB-4B57-BCCE-39A8D8A161CE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5AC4-1F9E-4ADA-9C3A-B8BB14FA129F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DFF79AB-ABBB-4B57-BCCE-39A8D8A161CE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2335AC4-1F9E-4ADA-9C3A-B8BB14FA129F}" type="slidenum">
              <a:rPr lang="bg-BG" smtClean="0"/>
              <a:t>‹#›</a:t>
            </a:fld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>
                <a:latin typeface="Slot" pitchFamily="50" charset="0"/>
              </a:rPr>
              <a:t>Wire</a:t>
            </a:r>
            <a:endParaRPr lang="bg-BG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4653136"/>
            <a:ext cx="7854696" cy="1752600"/>
          </a:xfrm>
        </p:spPr>
        <p:txBody>
          <a:bodyPr/>
          <a:lstStyle/>
          <a:p>
            <a:pPr algn="ctr"/>
            <a:r>
              <a:rPr lang="bg-BG" dirty="0" smtClean="0">
                <a:latin typeface="Reef" pitchFamily="34" charset="0"/>
                <a:cs typeface="Reef" pitchFamily="34" charset="0"/>
              </a:rPr>
              <a:t>Димитър Стоилов, Никола Сотиров, Константин Георгиев, </a:t>
            </a:r>
            <a:r>
              <a:rPr lang="bg-BG" dirty="0" err="1" smtClean="0">
                <a:latin typeface="Reef" pitchFamily="34" charset="0"/>
                <a:cs typeface="Reef" pitchFamily="34" charset="0"/>
              </a:rPr>
              <a:t>Маноел</a:t>
            </a:r>
            <a:r>
              <a:rPr lang="bg-BG" dirty="0" smtClean="0">
                <a:latin typeface="Reef" pitchFamily="34" charset="0"/>
                <a:cs typeface="Reef" pitchFamily="34" charset="0"/>
              </a:rPr>
              <a:t> Манев и Боян Найденов</a:t>
            </a:r>
            <a:endParaRPr lang="bg-BG" dirty="0">
              <a:solidFill>
                <a:schemeClr val="tx1"/>
              </a:solidFill>
              <a:latin typeface="Reef" pitchFamily="34" charset="0"/>
              <a:cs typeface="Reef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1916832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Kristen ITC" pitchFamily="66" charset="0"/>
              </a:rPr>
              <a:t>The art of programming</a:t>
            </a:r>
            <a:endParaRPr lang="bg-BG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76872"/>
            <a:ext cx="8291264" cy="4525963"/>
          </a:xfrm>
        </p:spPr>
        <p:txBody>
          <a:bodyPr/>
          <a:lstStyle/>
          <a:p>
            <a:r>
              <a:rPr lang="bg-BG" sz="3200" dirty="0" smtClean="0">
                <a:latin typeface="Reef" pitchFamily="34" charset="0"/>
                <a:cs typeface="Reef" pitchFamily="34" charset="0"/>
              </a:rPr>
              <a:t>Свързва хората чрез изкуството </a:t>
            </a:r>
            <a:r>
              <a:rPr lang="bg-BG" sz="3200" dirty="0" smtClean="0">
                <a:latin typeface="Reef" pitchFamily="34" charset="0"/>
                <a:cs typeface="Reef" pitchFamily="34" charset="0"/>
              </a:rPr>
              <a:t>на програмирането</a:t>
            </a:r>
          </a:p>
          <a:p>
            <a:pPr marL="0" indent="0">
              <a:buNone/>
            </a:pPr>
            <a:endParaRPr lang="bg-BG" sz="3200" dirty="0" smtClean="0">
              <a:latin typeface="Reef" pitchFamily="34" charset="0"/>
              <a:cs typeface="Reef" pitchFamily="34" charset="0"/>
            </a:endParaRPr>
          </a:p>
          <a:p>
            <a:r>
              <a:rPr lang="bg-BG" sz="3200" dirty="0" smtClean="0">
                <a:latin typeface="Reef" pitchFamily="34" charset="0"/>
                <a:cs typeface="Reef" pitchFamily="34" charset="0"/>
              </a:rPr>
              <a:t>Позволява на хората да споделят идеи, да задават въпроси и да научават нови неща</a:t>
            </a:r>
            <a:endParaRPr lang="bg-BG" sz="3200" dirty="0" smtClean="0">
              <a:latin typeface="Reef" pitchFamily="34" charset="0"/>
              <a:cs typeface="Reef" pitchFamily="34" charset="0"/>
            </a:endParaRPr>
          </a:p>
          <a:p>
            <a:endParaRPr lang="bg-BG" dirty="0" smtClean="0">
              <a:latin typeface="Reef" pitchFamily="34" charset="0"/>
              <a:cs typeface="Reef" pitchFamily="34" charset="0"/>
            </a:endParaRPr>
          </a:p>
          <a:p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Reef" pitchFamily="34" charset="0"/>
                <a:cs typeface="Reef" pitchFamily="34" charset="0"/>
              </a:rPr>
              <a:t>Основни функции</a:t>
            </a:r>
            <a:endParaRPr lang="bg-BG" dirty="0">
              <a:latin typeface="Reef" pitchFamily="34" charset="0"/>
              <a:cs typeface="Ree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564904"/>
            <a:ext cx="7408333" cy="3744416"/>
          </a:xfrm>
        </p:spPr>
        <p:txBody>
          <a:bodyPr/>
          <a:lstStyle/>
          <a:p>
            <a:r>
              <a:rPr lang="bg-BG" sz="2800" dirty="0" smtClean="0">
                <a:latin typeface="Reef" pitchFamily="34" charset="0"/>
                <a:cs typeface="Reef" pitchFamily="34" charset="0"/>
              </a:rPr>
              <a:t>Подходящ за напреднали и за начинаещи програмисти</a:t>
            </a:r>
          </a:p>
          <a:p>
            <a:r>
              <a:rPr lang="bg-BG" sz="2800" dirty="0" smtClean="0">
                <a:latin typeface="Reef" pitchFamily="34" charset="0"/>
                <a:cs typeface="Reef" pitchFamily="34" charset="0"/>
              </a:rPr>
              <a:t>Чрез </a:t>
            </a:r>
            <a:r>
              <a:rPr lang="en-US" sz="2800" dirty="0" smtClean="0">
                <a:latin typeface="Reef" pitchFamily="34" charset="0"/>
                <a:cs typeface="Reef" pitchFamily="34" charset="0"/>
              </a:rPr>
              <a:t>Wire </a:t>
            </a:r>
            <a:r>
              <a:rPr lang="bg-BG" sz="2800" dirty="0" smtClean="0">
                <a:latin typeface="Reef" pitchFamily="34" charset="0"/>
                <a:cs typeface="Reef" pitchFamily="34" charset="0"/>
              </a:rPr>
              <a:t>може да намерите бъдещи съдружници</a:t>
            </a:r>
          </a:p>
          <a:p>
            <a:r>
              <a:rPr lang="bg-BG" sz="2800" dirty="0" smtClean="0">
                <a:latin typeface="Reef" pitchFamily="34" charset="0"/>
                <a:cs typeface="Reef" pitchFamily="34" charset="0"/>
              </a:rPr>
              <a:t>Предоставя възможност за глобално споделяне и обсъждане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dirty="0" smtClean="0">
                <a:latin typeface="Reef" pitchFamily="34" charset="0"/>
                <a:cs typeface="Reef" pitchFamily="34" charset="0"/>
              </a:rPr>
              <a:t>Защо </a:t>
            </a:r>
            <a:r>
              <a:rPr lang="en-US" sz="5400" dirty="0" smtClean="0">
                <a:latin typeface="Slot" pitchFamily="50" charset="0"/>
                <a:cs typeface="Reef" pitchFamily="34" charset="0"/>
              </a:rPr>
              <a:t>Wire</a:t>
            </a:r>
            <a:r>
              <a:rPr lang="en-US" sz="5400" dirty="0" smtClean="0">
                <a:latin typeface="Reef" pitchFamily="34" charset="0"/>
                <a:cs typeface="Reef" pitchFamily="34" charset="0"/>
              </a:rPr>
              <a:t>?</a:t>
            </a:r>
            <a:endParaRPr lang="bg-BG" sz="5400" dirty="0">
              <a:latin typeface="Reef" pitchFamily="34" charset="0"/>
              <a:cs typeface="Ree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None/>
            </a:pPr>
            <a:endParaRPr lang="bg-BG" sz="3200" dirty="0" smtClean="0"/>
          </a:p>
          <a:p>
            <a:pPr marL="742950" indent="-742950">
              <a:buNone/>
            </a:pPr>
            <a:endParaRPr lang="bg-BG" sz="2800" dirty="0" smtClean="0"/>
          </a:p>
          <a:p>
            <a:pPr marL="742950" indent="-742950"/>
            <a:endParaRPr lang="bg-BG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Reef" pitchFamily="34" charset="0"/>
                <a:cs typeface="Reef" pitchFamily="34" charset="0"/>
              </a:rPr>
              <a:t>Как функционира?</a:t>
            </a:r>
            <a:endParaRPr lang="bg-BG" dirty="0">
              <a:latin typeface="Reef" pitchFamily="34" charset="0"/>
              <a:cs typeface="Reef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36912"/>
            <a:ext cx="7668344" cy="3287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  <a:latin typeface="Marske" pitchFamily="2" charset="0"/>
                <a:cs typeface="Reef" pitchFamily="34" charset="0"/>
              </a:rPr>
              <a:t>HTML</a:t>
            </a:r>
          </a:p>
          <a:p>
            <a:r>
              <a:rPr lang="en-US" sz="3200" dirty="0" smtClean="0">
                <a:solidFill>
                  <a:srgbClr val="0070C0"/>
                </a:solidFill>
                <a:latin typeface="Marske" pitchFamily="2" charset="0"/>
                <a:cs typeface="Reef" pitchFamily="34" charset="0"/>
              </a:rPr>
              <a:t>CSS</a:t>
            </a:r>
          </a:p>
          <a:p>
            <a:r>
              <a:rPr lang="en-US" sz="3200" dirty="0" err="1" smtClean="0">
                <a:solidFill>
                  <a:srgbClr val="0070C0"/>
                </a:solidFill>
                <a:latin typeface="Marske" pitchFamily="2" charset="0"/>
                <a:cs typeface="Reef" pitchFamily="34" charset="0"/>
              </a:rPr>
              <a:t>Javascript</a:t>
            </a:r>
            <a:endParaRPr lang="bg-BG" sz="3200" dirty="0">
              <a:solidFill>
                <a:srgbClr val="0070C0"/>
              </a:solidFill>
              <a:latin typeface="Marske" pitchFamily="2" charset="0"/>
              <a:cs typeface="Reef" pitchFamily="34" charset="0"/>
            </a:endParaRPr>
          </a:p>
          <a:p>
            <a:r>
              <a:rPr lang="en-US" sz="3200" dirty="0" smtClean="0">
                <a:solidFill>
                  <a:srgbClr val="0070C0"/>
                </a:solidFill>
                <a:latin typeface="Marske" pitchFamily="2" charset="0"/>
                <a:cs typeface="Reef" pitchFamily="34" charset="0"/>
              </a:rPr>
              <a:t>ASP.NET</a:t>
            </a:r>
          </a:p>
          <a:p>
            <a:r>
              <a:rPr lang="en-US" sz="3200" dirty="0" smtClean="0">
                <a:solidFill>
                  <a:srgbClr val="0070C0"/>
                </a:solidFill>
                <a:latin typeface="Marske" pitchFamily="2" charset="0"/>
                <a:cs typeface="Reef" pitchFamily="34" charset="0"/>
              </a:rPr>
              <a:t>SQL Server</a:t>
            </a:r>
          </a:p>
          <a:p>
            <a:endParaRPr lang="bg-BG" dirty="0">
              <a:latin typeface="Reef" pitchFamily="34" charset="0"/>
              <a:cs typeface="Reef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Reef" pitchFamily="34" charset="0"/>
                <a:cs typeface="Reef" pitchFamily="34" charset="0"/>
              </a:rPr>
              <a:t>Технологии</a:t>
            </a:r>
            <a:endParaRPr lang="bg-BG" dirty="0">
              <a:latin typeface="Reef" pitchFamily="34" charset="0"/>
              <a:cs typeface="Ree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712</TotalTime>
  <Words>76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Wire</vt:lpstr>
      <vt:lpstr>Основни функции</vt:lpstr>
      <vt:lpstr>Защо Wire?</vt:lpstr>
      <vt:lpstr>Как функционира?</vt:lpstr>
      <vt:lpstr>Технологии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</dc:title>
  <dc:creator>MMC</dc:creator>
  <cp:lastModifiedBy>Asus</cp:lastModifiedBy>
  <cp:revision>24</cp:revision>
  <dcterms:created xsi:type="dcterms:W3CDTF">2017-03-25T21:24:55Z</dcterms:created>
  <dcterms:modified xsi:type="dcterms:W3CDTF">2017-03-26T09:26:12Z</dcterms:modified>
</cp:coreProperties>
</file>