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 type="screen4x3"/>
  <p:notesSz cx="7772400" cy="10058400"/>
  <p:embeddedFontLst>
    <p:embeddedFont>
      <p:font typeface="Chlorinar" pitchFamily="34" charset="0"/>
      <p:regular r:id="rId8"/>
    </p:embeddedFont>
  </p:embeddedFontLst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234" y="187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2B7DE9C-20C8-48DF-8339-186003E18AE7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78551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B267586-C495-4942-85EE-6F6ECF771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C0158E-B47B-425E-A1D3-B42058E718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DD197A-BD01-47AF-AECC-6C580F23B4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8E0E0B-ED5B-4CF1-AEC7-4460CC4FF7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8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49F6C-6DDF-4CE1-9EBB-EDB8E7F1E6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4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3FB24F-18A9-4E9D-8CE0-5C16C8BA97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B8514-8BC6-4276-8B18-132B8A94C8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0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764D55-D163-4306-B651-ABA06D590E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9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E1FF5B-7769-4877-B68A-ACA5D73CD4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914D24-D759-4682-B335-765980BAFF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89C3EC-A252-403B-80E9-9B67A902A5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3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C87EBB-D9F1-417A-937C-E168F72996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1DD155E-190E-49F3-81C7-79A1FD66EC4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5400" dirty="0">
                <a:latin typeface="Chlorinar" pitchFamily="34" charset="0"/>
                <a:cs typeface="Arial" pitchFamily="34" charset="0"/>
              </a:rPr>
              <a:t>Grapefruit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75816" y="2051645"/>
            <a:ext cx="7452828" cy="3848404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108000" lvl="0" indent="0">
              <a:buNone/>
            </a:pPr>
            <a:r>
              <a:rPr lang="en-US" sz="4400" dirty="0" err="1">
                <a:latin typeface="Blogger Sans" pitchFamily="50" charset="0"/>
                <a:ea typeface="Blogger Sans" pitchFamily="50" charset="0"/>
              </a:rPr>
              <a:t>Евгени</a:t>
            </a:r>
            <a:r>
              <a:rPr lang="en-US" sz="4400" dirty="0">
                <a:latin typeface="Blogger Sans" pitchFamily="50" charset="0"/>
                <a:ea typeface="Blogger Sans" pitchFamily="50" charset="0"/>
              </a:rPr>
              <a:t> </a:t>
            </a:r>
            <a:r>
              <a:rPr lang="en-US" sz="4400" dirty="0" err="1">
                <a:latin typeface="Blogger Sans" pitchFamily="50" charset="0"/>
                <a:ea typeface="Blogger Sans" pitchFamily="50" charset="0"/>
              </a:rPr>
              <a:t>Димов</a:t>
            </a:r>
            <a:endParaRPr lang="en-US" sz="4400" dirty="0">
              <a:latin typeface="Blogger Sans" pitchFamily="50" charset="0"/>
              <a:ea typeface="Blogger Sans" pitchFamily="50" charset="0"/>
            </a:endParaRPr>
          </a:p>
          <a:p>
            <a:pPr marL="108000" lvl="0" indent="0">
              <a:buNone/>
            </a:pPr>
            <a:r>
              <a:rPr lang="en-US" sz="4400" dirty="0" err="1">
                <a:latin typeface="Blogger Sans" pitchFamily="50" charset="0"/>
                <a:ea typeface="Blogger Sans" pitchFamily="50" charset="0"/>
              </a:rPr>
              <a:t>Никола</a:t>
            </a:r>
            <a:r>
              <a:rPr lang="en-US" sz="4400" dirty="0">
                <a:latin typeface="Blogger Sans" pitchFamily="50" charset="0"/>
                <a:ea typeface="Blogger Sans" pitchFamily="50" charset="0"/>
              </a:rPr>
              <a:t> </a:t>
            </a:r>
            <a:r>
              <a:rPr lang="en-US" sz="4400" dirty="0" err="1">
                <a:latin typeface="Blogger Sans" pitchFamily="50" charset="0"/>
                <a:ea typeface="Blogger Sans" pitchFamily="50" charset="0"/>
              </a:rPr>
              <a:t>Сотиров</a:t>
            </a:r>
            <a:endParaRPr lang="en-US" sz="4400" dirty="0">
              <a:latin typeface="Blogger Sans" pitchFamily="50" charset="0"/>
              <a:ea typeface="Blogger Sans" pitchFamily="50" charset="0"/>
            </a:endParaRPr>
          </a:p>
          <a:p>
            <a:pPr marL="108000" lvl="0" indent="0">
              <a:buNone/>
            </a:pPr>
            <a:r>
              <a:rPr lang="en-US" sz="4400" dirty="0" err="1">
                <a:latin typeface="Blogger Sans" pitchFamily="50" charset="0"/>
                <a:ea typeface="Blogger Sans" pitchFamily="50" charset="0"/>
              </a:rPr>
              <a:t>Константин</a:t>
            </a:r>
            <a:r>
              <a:rPr lang="en-US" sz="4400" dirty="0">
                <a:latin typeface="Blogger Sans" pitchFamily="50" charset="0"/>
                <a:ea typeface="Blogger Sans" pitchFamily="50" charset="0"/>
              </a:rPr>
              <a:t> </a:t>
            </a:r>
            <a:r>
              <a:rPr lang="en-US" sz="4400" dirty="0" err="1">
                <a:latin typeface="Blogger Sans" pitchFamily="50" charset="0"/>
                <a:ea typeface="Blogger Sans" pitchFamily="50" charset="0"/>
              </a:rPr>
              <a:t>Георгиев</a:t>
            </a:r>
            <a:endParaRPr lang="en-US" sz="4400" dirty="0">
              <a:latin typeface="Blogger Sans" pitchFamily="50" charset="0"/>
              <a:ea typeface="Blogger Sans" pitchFamily="50" charset="0"/>
            </a:endParaRPr>
          </a:p>
          <a:p>
            <a:pPr marL="108000" lvl="0" indent="0">
              <a:buNone/>
            </a:pPr>
            <a:r>
              <a:rPr lang="en-US" sz="4400" dirty="0" err="1">
                <a:latin typeface="Blogger Sans" pitchFamily="50" charset="0"/>
                <a:ea typeface="Blogger Sans" pitchFamily="50" charset="0"/>
              </a:rPr>
              <a:t>Димитър</a:t>
            </a:r>
            <a:r>
              <a:rPr lang="en-US" sz="4400" dirty="0">
                <a:latin typeface="Blogger Sans" pitchFamily="50" charset="0"/>
                <a:ea typeface="Blogger Sans" pitchFamily="50" charset="0"/>
              </a:rPr>
              <a:t> </a:t>
            </a:r>
            <a:r>
              <a:rPr lang="en-US" sz="4400" dirty="0" err="1">
                <a:latin typeface="Blogger Sans" pitchFamily="50" charset="0"/>
                <a:ea typeface="Blogger Sans" pitchFamily="50" charset="0"/>
              </a:rPr>
              <a:t>Стоилов</a:t>
            </a:r>
            <a:endParaRPr lang="en-US" sz="4400" dirty="0">
              <a:latin typeface="Blogger Sans" pitchFamily="50" charset="0"/>
              <a:ea typeface="Blogger Sans" pitchFamily="50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20" y="611485"/>
            <a:ext cx="864096" cy="89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Image result for orang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08" y="4067869"/>
            <a:ext cx="6211344" cy="378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23" y="1820364"/>
            <a:ext cx="6388579" cy="3918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5400" dirty="0">
                <a:latin typeface="Blogger Sans" pitchFamily="50" charset="0"/>
                <a:ea typeface="Blogger Sans" pitchFamily="50" charset="0"/>
              </a:rPr>
              <a:t>Features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38119" y="1769040"/>
            <a:ext cx="907164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4400" dirty="0" smtClean="0">
                <a:latin typeface="Blogger Sans" pitchFamily="50" charset="0"/>
                <a:ea typeface="Blogger Sans" pitchFamily="50" charset="0"/>
              </a:rPr>
              <a:t>Forum</a:t>
            </a:r>
            <a:endParaRPr lang="bg-BG" sz="4400" dirty="0" smtClean="0">
              <a:latin typeface="Blogger Sans" pitchFamily="50" charset="0"/>
              <a:ea typeface="Blogger Sans" pitchFamily="50" charset="0"/>
            </a:endParaRPr>
          </a:p>
          <a:p>
            <a:pPr lvl="0"/>
            <a:endParaRPr lang="en-US" sz="4400" dirty="0">
              <a:latin typeface="Blogger Sans" pitchFamily="50" charset="0"/>
              <a:ea typeface="Blogger Sans" pitchFamily="50" charset="0"/>
            </a:endParaRPr>
          </a:p>
          <a:p>
            <a:pPr lvl="0"/>
            <a:r>
              <a:rPr lang="en-US" sz="4400" dirty="0" smtClean="0">
                <a:latin typeface="Blogger Sans" pitchFamily="50" charset="0"/>
                <a:ea typeface="Blogger Sans" pitchFamily="50" charset="0"/>
              </a:rPr>
              <a:t>Resources</a:t>
            </a:r>
            <a:endParaRPr lang="bg-BG" sz="4400" dirty="0" smtClean="0">
              <a:latin typeface="Blogger Sans" pitchFamily="50" charset="0"/>
              <a:ea typeface="Blogger Sans" pitchFamily="50" charset="0"/>
            </a:endParaRPr>
          </a:p>
          <a:p>
            <a:pPr lvl="0"/>
            <a:endParaRPr lang="en-US" sz="4400" dirty="0">
              <a:latin typeface="Blogger Sans" pitchFamily="50" charset="0"/>
              <a:ea typeface="Blogger Sans" pitchFamily="50" charset="0"/>
            </a:endParaRPr>
          </a:p>
          <a:p>
            <a:pPr lvl="0"/>
            <a:r>
              <a:rPr lang="en-US" sz="4400" dirty="0">
                <a:latin typeface="Blogger Sans" pitchFamily="50" charset="0"/>
                <a:ea typeface="Blogger Sans" pitchFamily="50" charset="0"/>
              </a:rPr>
              <a:t>Live stream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60" y="3347789"/>
            <a:ext cx="592865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68" y="5003973"/>
            <a:ext cx="582501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261" y="1763613"/>
            <a:ext cx="5031110" cy="68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5400" dirty="0">
                <a:latin typeface="Blogger Sans" pitchFamily="50" charset="0"/>
                <a:ea typeface="Blogger Sans" pitchFamily="50" charset="0"/>
              </a:rPr>
              <a:t>Future plans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4400" dirty="0" smtClean="0">
                <a:latin typeface="Blogger Sans" pitchFamily="50" charset="0"/>
                <a:ea typeface="Blogger Sans" pitchFamily="50" charset="0"/>
              </a:rPr>
              <a:t>Improve overall design</a:t>
            </a:r>
            <a:endParaRPr lang="en-US" sz="4400" dirty="0">
              <a:latin typeface="Blogger Sans" pitchFamily="50" charset="0"/>
              <a:ea typeface="Blogger Sans" pitchFamily="50" charset="0"/>
            </a:endParaRPr>
          </a:p>
          <a:p>
            <a:pPr lvl="0"/>
            <a:r>
              <a:rPr lang="en-US" sz="4400" dirty="0">
                <a:latin typeface="Blogger Sans" pitchFamily="50" charset="0"/>
                <a:ea typeface="Blogger Sans" pitchFamily="50" charset="0"/>
              </a:rPr>
              <a:t>Admin </a:t>
            </a:r>
            <a:r>
              <a:rPr lang="en-US" sz="4400" dirty="0" smtClean="0">
                <a:latin typeface="Blogger Sans" pitchFamily="50" charset="0"/>
                <a:ea typeface="Blogger Sans" pitchFamily="50" charset="0"/>
              </a:rPr>
              <a:t>panel</a:t>
            </a:r>
            <a:endParaRPr lang="en-US" sz="4400" dirty="0">
              <a:latin typeface="Blogger Sans" pitchFamily="50" charset="0"/>
              <a:ea typeface="Blogger Sans" pitchFamily="50" charset="0"/>
            </a:endParaRPr>
          </a:p>
        </p:txBody>
      </p:sp>
      <p:pic>
        <p:nvPicPr>
          <p:cNvPr id="3076" name="Picture 4" descr="Image result for oran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88" y="2987749"/>
            <a:ext cx="481218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u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40" y="2555701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</Words>
  <Application>Microsoft Office PowerPoint</Application>
  <PresentationFormat>On-screen Show (4:3)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Chlorinar</vt:lpstr>
      <vt:lpstr>DejaVu Sans</vt:lpstr>
      <vt:lpstr>StarSymbol</vt:lpstr>
      <vt:lpstr>Liberation Sans</vt:lpstr>
      <vt:lpstr>Liberation Serif</vt:lpstr>
      <vt:lpstr>Blogger Sans</vt:lpstr>
      <vt:lpstr>Default</vt:lpstr>
      <vt:lpstr>Grapefruit</vt:lpstr>
      <vt:lpstr>PowerPoint Presentation</vt:lpstr>
      <vt:lpstr>Features</vt:lpstr>
      <vt:lpstr>Future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Grapefruit</dc:title>
  <dc:creator>Asus</dc:creator>
  <cp:lastModifiedBy>Asus</cp:lastModifiedBy>
  <cp:revision>14</cp:revision>
  <dcterms:created xsi:type="dcterms:W3CDTF">2018-03-17T22:13:19Z</dcterms:created>
  <dcterms:modified xsi:type="dcterms:W3CDTF">2018-03-18T07:21:07Z</dcterms:modified>
</cp:coreProperties>
</file>