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Lst>
  <p:sldSz cy="50384075" cx="35999725"/>
  <p:notesSz cx="6858000" cy="9144000"/>
  <p:embeddedFontLst>
    <p:embeddedFont>
      <p:font typeface="Arial Black"/>
      <p:regular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41">
          <p15:clr>
            <a:srgbClr val="A4A3A4"/>
          </p15:clr>
        </p15:guide>
        <p15:guide id="2" orient="horz" pos="30856">
          <p15:clr>
            <a:srgbClr val="A4A3A4"/>
          </p15:clr>
        </p15:guide>
        <p15:guide id="3" pos="477">
          <p15:clr>
            <a:srgbClr val="A4A3A4"/>
          </p15:clr>
        </p15:guide>
        <p15:guide id="4" pos="22203">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10" roundtripDataSignature="AMtx7miOX17Grefpn0L1/R43L4K4fuy/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B53357F-BE8F-465D-9C2E-758745DDB31A}">
  <a:tblStyle styleId="{CB53357F-BE8F-465D-9C2E-758745DDB31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441" orient="horz"/>
        <p:guide pos="30856" orient="horz"/>
        <p:guide pos="477"/>
        <p:guide pos="22203"/>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0" Type="http://customschemas.google.com/relationships/presentationmetadata" Target="metadata"/><Relationship Id="rId9" Type="http://schemas.openxmlformats.org/officeDocument/2006/relationships/font" Target="fonts/ArialBlack-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0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0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0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0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0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0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0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00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0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0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0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0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0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0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0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00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203450" y="685800"/>
            <a:ext cx="2451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6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68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68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68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6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6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6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6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6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0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0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0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0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0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0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0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00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Google Shape;44;p1:notes"/>
          <p:cNvSpPr/>
          <p:nvPr>
            <p:ph idx="2" type="sldImg"/>
          </p:nvPr>
        </p:nvSpPr>
        <p:spPr>
          <a:xfrm>
            <a:off x="2203450" y="685800"/>
            <a:ext cx="2451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 name="Google Shape;4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6" name="Google Shape;4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00CMx140CM template">
  <p:cSld name="100CMx140CM template">
    <p:spTree>
      <p:nvGrpSpPr>
        <p:cNvPr id="13" name="Shape 13"/>
        <p:cNvGrpSpPr/>
        <p:nvPr/>
      </p:nvGrpSpPr>
      <p:grpSpPr>
        <a:xfrm>
          <a:off x="0" y="0"/>
          <a:ext cx="0" cy="0"/>
          <a:chOff x="0" y="0"/>
          <a:chExt cx="0" cy="0"/>
        </a:xfrm>
      </p:grpSpPr>
      <p:sp>
        <p:nvSpPr>
          <p:cNvPr id="14" name="Google Shape;14;p3"/>
          <p:cNvSpPr txBox="1"/>
          <p:nvPr>
            <p:ph idx="1" type="body"/>
          </p:nvPr>
        </p:nvSpPr>
        <p:spPr>
          <a:xfrm>
            <a:off x="741621" y="8929394"/>
            <a:ext cx="17002878" cy="965378"/>
          </a:xfrm>
          <a:prstGeom prst="rect">
            <a:avLst/>
          </a:prstGeom>
          <a:noFill/>
          <a:ln>
            <a:noFill/>
          </a:ln>
        </p:spPr>
        <p:txBody>
          <a:bodyPr anchorCtr="0" anchor="t" bIns="264650" lIns="264650" spcFirstLastPara="1" rIns="264650" wrap="square" tIns="264650">
            <a:spAutoFit/>
          </a:bodyPr>
          <a:lstStyle>
            <a:lvl1pPr indent="-228600" lvl="0" marL="457200" marR="0" rtl="0" algn="l">
              <a:spcBef>
                <a:spcPts val="560"/>
              </a:spcBef>
              <a:spcAft>
                <a:spcPts val="0"/>
              </a:spcAft>
              <a:buClr>
                <a:srgbClr val="1F3864"/>
              </a:buClr>
              <a:buSzPts val="2800"/>
              <a:buFont typeface="Arial"/>
              <a:buNone/>
              <a:defRPr b="0" i="0" sz="2800" u="none" cap="none" strike="noStrike">
                <a:solidFill>
                  <a:srgbClr val="1F3864"/>
                </a:solidFill>
                <a:latin typeface="Times New Roman"/>
                <a:ea typeface="Times New Roman"/>
                <a:cs typeface="Times New Roman"/>
                <a:sym typeface="Times New Roman"/>
              </a:defRPr>
            </a:lvl1pPr>
            <a:lvl2pPr indent="-412750" lvl="1" marL="9144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2pPr>
            <a:lvl3pPr indent="-412750" lvl="2" marL="13716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3pPr>
            <a:lvl4pPr indent="-412750" lvl="3" marL="18288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4pPr>
            <a:lvl5pPr indent="-412750" lvl="4" marL="22860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5pPr>
            <a:lvl6pPr indent="-939800" lvl="5" marL="27432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6pPr>
            <a:lvl7pPr indent="-939800" lvl="6" marL="3200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7pPr>
            <a:lvl8pPr indent="-939800" lvl="7" marL="36576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8pPr>
            <a:lvl9pPr indent="-939800" lvl="8" marL="4114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9pPr>
          </a:lstStyle>
          <a:p/>
        </p:txBody>
      </p:sp>
      <p:sp>
        <p:nvSpPr>
          <p:cNvPr id="15" name="Google Shape;15;p3"/>
          <p:cNvSpPr txBox="1"/>
          <p:nvPr>
            <p:ph idx="2" type="body"/>
          </p:nvPr>
        </p:nvSpPr>
        <p:spPr>
          <a:xfrm>
            <a:off x="756510" y="8059608"/>
            <a:ext cx="16989457" cy="941988"/>
          </a:xfrm>
          <a:prstGeom prst="rect">
            <a:avLst/>
          </a:prstGeom>
          <a:noFill/>
          <a:ln>
            <a:noFill/>
          </a:ln>
        </p:spPr>
        <p:txBody>
          <a:bodyPr anchorCtr="0" anchor="ctr" bIns="105850" lIns="105850" spcFirstLastPara="1" rIns="105850" wrap="square" tIns="105850">
            <a:spAutoFit/>
          </a:bodyPr>
          <a:lstStyle>
            <a:lvl1pPr indent="-228600" lvl="0" marL="457200" marR="0" rtl="0" algn="ctr">
              <a:spcBef>
                <a:spcPts val="920"/>
              </a:spcBef>
              <a:spcAft>
                <a:spcPts val="0"/>
              </a:spcAft>
              <a:buClr>
                <a:srgbClr val="1F3864"/>
              </a:buClr>
              <a:buSzPts val="4600"/>
              <a:buFont typeface="Arial"/>
              <a:buNone/>
              <a:defRPr b="1" i="0" sz="4600" u="sng" cap="none" strike="noStrike">
                <a:solidFill>
                  <a:srgbClr val="1F3864"/>
                </a:solidFill>
                <a:latin typeface="Calibri"/>
                <a:ea typeface="Calibri"/>
                <a:cs typeface="Calibri"/>
                <a:sym typeface="Calibri"/>
              </a:defRPr>
            </a:lvl1pPr>
            <a:lvl2pPr indent="-1225550" lvl="1" marL="914400" marR="0" rtl="0" algn="l">
              <a:spcBef>
                <a:spcPts val="3140"/>
              </a:spcBef>
              <a:spcAft>
                <a:spcPts val="0"/>
              </a:spcAft>
              <a:buClr>
                <a:schemeClr val="dk1"/>
              </a:buClr>
              <a:buSzPts val="15700"/>
              <a:buFont typeface="Arial"/>
              <a:buChar char="–"/>
              <a:defRPr b="0" i="0" sz="15700" u="none" cap="none" strike="noStrike">
                <a:solidFill>
                  <a:schemeClr val="dk1"/>
                </a:solidFill>
                <a:latin typeface="Calibri"/>
                <a:ea typeface="Calibri"/>
                <a:cs typeface="Calibri"/>
                <a:sym typeface="Calibri"/>
              </a:defRPr>
            </a:lvl2pPr>
            <a:lvl3pPr indent="-1079500" lvl="2" marL="13716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3pPr>
            <a:lvl4pPr indent="-939800" lvl="3" marL="1828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4pPr>
            <a:lvl5pPr indent="-939800" lvl="4" marL="22860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5pPr>
            <a:lvl6pPr indent="-939800" lvl="5" marL="27432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6pPr>
            <a:lvl7pPr indent="-939800" lvl="6" marL="3200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7pPr>
            <a:lvl8pPr indent="-939800" lvl="7" marL="36576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8pPr>
            <a:lvl9pPr indent="-939800" lvl="8" marL="4114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9pPr>
          </a:lstStyle>
          <a:p/>
        </p:txBody>
      </p:sp>
      <p:sp>
        <p:nvSpPr>
          <p:cNvPr id="16" name="Google Shape;16;p3"/>
          <p:cNvSpPr txBox="1"/>
          <p:nvPr>
            <p:ph idx="3" type="body"/>
          </p:nvPr>
        </p:nvSpPr>
        <p:spPr>
          <a:xfrm>
            <a:off x="756507" y="21753316"/>
            <a:ext cx="16993609" cy="941988"/>
          </a:xfrm>
          <a:prstGeom prst="rect">
            <a:avLst/>
          </a:prstGeom>
          <a:noFill/>
          <a:ln>
            <a:noFill/>
          </a:ln>
        </p:spPr>
        <p:txBody>
          <a:bodyPr anchorCtr="0" anchor="ctr" bIns="105850" lIns="105850" spcFirstLastPara="1" rIns="105850" wrap="square" tIns="105850">
            <a:spAutoFit/>
          </a:bodyPr>
          <a:lstStyle>
            <a:lvl1pPr indent="-228600" lvl="0" marL="457200" marR="0" rtl="0" algn="ctr">
              <a:spcBef>
                <a:spcPts val="920"/>
              </a:spcBef>
              <a:spcAft>
                <a:spcPts val="0"/>
              </a:spcAft>
              <a:buClr>
                <a:srgbClr val="1F3864"/>
              </a:buClr>
              <a:buSzPts val="4600"/>
              <a:buFont typeface="Arial"/>
              <a:buNone/>
              <a:defRPr b="1" i="0" sz="4600" u="sng" cap="none" strike="noStrike">
                <a:solidFill>
                  <a:srgbClr val="1F3864"/>
                </a:solidFill>
                <a:latin typeface="Calibri"/>
                <a:ea typeface="Calibri"/>
                <a:cs typeface="Calibri"/>
                <a:sym typeface="Calibri"/>
              </a:defRPr>
            </a:lvl1pPr>
            <a:lvl2pPr indent="-1225550" lvl="1" marL="914400" marR="0" rtl="0" algn="l">
              <a:spcBef>
                <a:spcPts val="3140"/>
              </a:spcBef>
              <a:spcAft>
                <a:spcPts val="0"/>
              </a:spcAft>
              <a:buClr>
                <a:schemeClr val="dk1"/>
              </a:buClr>
              <a:buSzPts val="15700"/>
              <a:buFont typeface="Arial"/>
              <a:buChar char="–"/>
              <a:defRPr b="0" i="0" sz="15700" u="none" cap="none" strike="noStrike">
                <a:solidFill>
                  <a:schemeClr val="dk1"/>
                </a:solidFill>
                <a:latin typeface="Calibri"/>
                <a:ea typeface="Calibri"/>
                <a:cs typeface="Calibri"/>
                <a:sym typeface="Calibri"/>
              </a:defRPr>
            </a:lvl2pPr>
            <a:lvl3pPr indent="-1079500" lvl="2" marL="13716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3pPr>
            <a:lvl4pPr indent="-939800" lvl="3" marL="1828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4pPr>
            <a:lvl5pPr indent="-939800" lvl="4" marL="22860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5pPr>
            <a:lvl6pPr indent="-939800" lvl="5" marL="27432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6pPr>
            <a:lvl7pPr indent="-939800" lvl="6" marL="3200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7pPr>
            <a:lvl8pPr indent="-939800" lvl="7" marL="36576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8pPr>
            <a:lvl9pPr indent="-939800" lvl="8" marL="4114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9pPr>
          </a:lstStyle>
          <a:p/>
        </p:txBody>
      </p:sp>
      <p:sp>
        <p:nvSpPr>
          <p:cNvPr id="17" name="Google Shape;17;p3"/>
          <p:cNvSpPr txBox="1"/>
          <p:nvPr>
            <p:ph idx="4" type="body"/>
          </p:nvPr>
        </p:nvSpPr>
        <p:spPr>
          <a:xfrm>
            <a:off x="18256380" y="8059608"/>
            <a:ext cx="16989238" cy="941988"/>
          </a:xfrm>
          <a:prstGeom prst="rect">
            <a:avLst/>
          </a:prstGeom>
          <a:noFill/>
          <a:ln>
            <a:noFill/>
          </a:ln>
        </p:spPr>
        <p:txBody>
          <a:bodyPr anchorCtr="0" anchor="ctr" bIns="105850" lIns="105850" spcFirstLastPara="1" rIns="105850" wrap="square" tIns="105850">
            <a:spAutoFit/>
          </a:bodyPr>
          <a:lstStyle>
            <a:lvl1pPr indent="-228600" lvl="0" marL="457200" marR="0" rtl="0" algn="ctr">
              <a:spcBef>
                <a:spcPts val="920"/>
              </a:spcBef>
              <a:spcAft>
                <a:spcPts val="0"/>
              </a:spcAft>
              <a:buClr>
                <a:srgbClr val="1F3864"/>
              </a:buClr>
              <a:buSzPts val="4600"/>
              <a:buFont typeface="Arial"/>
              <a:buNone/>
              <a:defRPr b="1" i="0" sz="4600" u="sng" cap="none" strike="noStrike">
                <a:solidFill>
                  <a:srgbClr val="1F3864"/>
                </a:solidFill>
                <a:latin typeface="Calibri"/>
                <a:ea typeface="Calibri"/>
                <a:cs typeface="Calibri"/>
                <a:sym typeface="Calibri"/>
              </a:defRPr>
            </a:lvl1pPr>
            <a:lvl2pPr indent="-1225550" lvl="1" marL="914400" marR="0" rtl="0" algn="l">
              <a:spcBef>
                <a:spcPts val="3140"/>
              </a:spcBef>
              <a:spcAft>
                <a:spcPts val="0"/>
              </a:spcAft>
              <a:buClr>
                <a:schemeClr val="dk1"/>
              </a:buClr>
              <a:buSzPts val="15700"/>
              <a:buFont typeface="Arial"/>
              <a:buChar char="–"/>
              <a:defRPr b="0" i="0" sz="15700" u="none" cap="none" strike="noStrike">
                <a:solidFill>
                  <a:schemeClr val="dk1"/>
                </a:solidFill>
                <a:latin typeface="Calibri"/>
                <a:ea typeface="Calibri"/>
                <a:cs typeface="Calibri"/>
                <a:sym typeface="Calibri"/>
              </a:defRPr>
            </a:lvl2pPr>
            <a:lvl3pPr indent="-1079500" lvl="2" marL="13716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3pPr>
            <a:lvl4pPr indent="-939800" lvl="3" marL="1828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4pPr>
            <a:lvl5pPr indent="-939800" lvl="4" marL="22860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5pPr>
            <a:lvl6pPr indent="-939800" lvl="5" marL="27432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6pPr>
            <a:lvl7pPr indent="-939800" lvl="6" marL="3200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7pPr>
            <a:lvl8pPr indent="-939800" lvl="7" marL="36576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8pPr>
            <a:lvl9pPr indent="-939800" lvl="8" marL="4114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9pPr>
          </a:lstStyle>
          <a:p/>
        </p:txBody>
      </p:sp>
      <p:sp>
        <p:nvSpPr>
          <p:cNvPr id="18" name="Google Shape;18;p3"/>
          <p:cNvSpPr txBox="1"/>
          <p:nvPr>
            <p:ph idx="5" type="body"/>
          </p:nvPr>
        </p:nvSpPr>
        <p:spPr>
          <a:xfrm>
            <a:off x="18256380" y="8929394"/>
            <a:ext cx="16989238" cy="965378"/>
          </a:xfrm>
          <a:prstGeom prst="rect">
            <a:avLst/>
          </a:prstGeom>
          <a:noFill/>
          <a:ln>
            <a:noFill/>
          </a:ln>
        </p:spPr>
        <p:txBody>
          <a:bodyPr anchorCtr="0" anchor="t" bIns="264650" lIns="264650" spcFirstLastPara="1" rIns="264650" wrap="square" tIns="264650">
            <a:spAutoFit/>
          </a:bodyPr>
          <a:lstStyle>
            <a:lvl1pPr indent="-228600" lvl="0" marL="457200" marR="0" rtl="0" algn="l">
              <a:spcBef>
                <a:spcPts val="560"/>
              </a:spcBef>
              <a:spcAft>
                <a:spcPts val="0"/>
              </a:spcAft>
              <a:buClr>
                <a:srgbClr val="1F3864"/>
              </a:buClr>
              <a:buSzPts val="2800"/>
              <a:buFont typeface="Arial"/>
              <a:buNone/>
              <a:defRPr b="0" i="0" sz="2800" u="none" cap="none" strike="noStrike">
                <a:solidFill>
                  <a:srgbClr val="1F3864"/>
                </a:solidFill>
                <a:latin typeface="Times New Roman"/>
                <a:ea typeface="Times New Roman"/>
                <a:cs typeface="Times New Roman"/>
                <a:sym typeface="Times New Roman"/>
              </a:defRPr>
            </a:lvl1pPr>
            <a:lvl2pPr indent="-412750" lvl="1" marL="9144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2pPr>
            <a:lvl3pPr indent="-412750" lvl="2" marL="13716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3pPr>
            <a:lvl4pPr indent="-412750" lvl="3" marL="18288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4pPr>
            <a:lvl5pPr indent="-412750" lvl="4" marL="22860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5pPr>
            <a:lvl6pPr indent="-939800" lvl="5" marL="27432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6pPr>
            <a:lvl7pPr indent="-939800" lvl="6" marL="3200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7pPr>
            <a:lvl8pPr indent="-939800" lvl="7" marL="36576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8pPr>
            <a:lvl9pPr indent="-939800" lvl="8" marL="4114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9pPr>
          </a:lstStyle>
          <a:p/>
        </p:txBody>
      </p:sp>
      <p:sp>
        <p:nvSpPr>
          <p:cNvPr id="19" name="Google Shape;19;p3"/>
          <p:cNvSpPr txBox="1"/>
          <p:nvPr>
            <p:ph idx="6" type="body"/>
          </p:nvPr>
        </p:nvSpPr>
        <p:spPr>
          <a:xfrm>
            <a:off x="18256381" y="21779891"/>
            <a:ext cx="16984570" cy="941988"/>
          </a:xfrm>
          <a:prstGeom prst="rect">
            <a:avLst/>
          </a:prstGeom>
          <a:noFill/>
          <a:ln>
            <a:noFill/>
          </a:ln>
        </p:spPr>
        <p:txBody>
          <a:bodyPr anchorCtr="0" anchor="ctr" bIns="105850" lIns="105850" spcFirstLastPara="1" rIns="105850" wrap="square" tIns="105850">
            <a:spAutoFit/>
          </a:bodyPr>
          <a:lstStyle>
            <a:lvl1pPr indent="-228600" lvl="0" marL="457200" marR="0" rtl="0" algn="ctr">
              <a:spcBef>
                <a:spcPts val="920"/>
              </a:spcBef>
              <a:spcAft>
                <a:spcPts val="0"/>
              </a:spcAft>
              <a:buClr>
                <a:srgbClr val="1F3864"/>
              </a:buClr>
              <a:buSzPts val="4600"/>
              <a:buFont typeface="Arial"/>
              <a:buNone/>
              <a:defRPr b="1" i="0" sz="4600" u="sng" cap="none" strike="noStrike">
                <a:solidFill>
                  <a:srgbClr val="1F3864"/>
                </a:solidFill>
                <a:latin typeface="Calibri"/>
                <a:ea typeface="Calibri"/>
                <a:cs typeface="Calibri"/>
                <a:sym typeface="Calibri"/>
              </a:defRPr>
            </a:lvl1pPr>
            <a:lvl2pPr indent="-1225550" lvl="1" marL="914400" marR="0" rtl="0" algn="l">
              <a:spcBef>
                <a:spcPts val="3140"/>
              </a:spcBef>
              <a:spcAft>
                <a:spcPts val="0"/>
              </a:spcAft>
              <a:buClr>
                <a:schemeClr val="dk1"/>
              </a:buClr>
              <a:buSzPts val="15700"/>
              <a:buFont typeface="Arial"/>
              <a:buChar char="–"/>
              <a:defRPr b="0" i="0" sz="15700" u="none" cap="none" strike="noStrike">
                <a:solidFill>
                  <a:schemeClr val="dk1"/>
                </a:solidFill>
                <a:latin typeface="Calibri"/>
                <a:ea typeface="Calibri"/>
                <a:cs typeface="Calibri"/>
                <a:sym typeface="Calibri"/>
              </a:defRPr>
            </a:lvl2pPr>
            <a:lvl3pPr indent="-1079500" lvl="2" marL="13716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3pPr>
            <a:lvl4pPr indent="-939800" lvl="3" marL="1828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4pPr>
            <a:lvl5pPr indent="-939800" lvl="4" marL="22860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5pPr>
            <a:lvl6pPr indent="-939800" lvl="5" marL="27432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6pPr>
            <a:lvl7pPr indent="-939800" lvl="6" marL="3200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7pPr>
            <a:lvl8pPr indent="-939800" lvl="7" marL="36576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8pPr>
            <a:lvl9pPr indent="-939800" lvl="8" marL="4114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9pPr>
          </a:lstStyle>
          <a:p/>
        </p:txBody>
      </p:sp>
      <p:sp>
        <p:nvSpPr>
          <p:cNvPr id="20" name="Google Shape;20;p3"/>
          <p:cNvSpPr txBox="1"/>
          <p:nvPr>
            <p:ph idx="7" type="body"/>
          </p:nvPr>
        </p:nvSpPr>
        <p:spPr>
          <a:xfrm>
            <a:off x="18249869" y="22713661"/>
            <a:ext cx="16991082" cy="965378"/>
          </a:xfrm>
          <a:prstGeom prst="rect">
            <a:avLst/>
          </a:prstGeom>
          <a:noFill/>
          <a:ln>
            <a:noFill/>
          </a:ln>
        </p:spPr>
        <p:txBody>
          <a:bodyPr anchorCtr="0" anchor="t" bIns="264650" lIns="264650" spcFirstLastPara="1" rIns="264650" wrap="square" tIns="264650">
            <a:spAutoFit/>
          </a:bodyPr>
          <a:lstStyle>
            <a:lvl1pPr indent="-228600" lvl="0" marL="457200" marR="0" rtl="0" algn="l">
              <a:spcBef>
                <a:spcPts val="560"/>
              </a:spcBef>
              <a:spcAft>
                <a:spcPts val="0"/>
              </a:spcAft>
              <a:buClr>
                <a:srgbClr val="1F3864"/>
              </a:buClr>
              <a:buSzPts val="2800"/>
              <a:buFont typeface="Arial"/>
              <a:buNone/>
              <a:defRPr b="0" i="0" sz="2800" u="none" cap="none" strike="noStrike">
                <a:solidFill>
                  <a:srgbClr val="1F3864"/>
                </a:solidFill>
                <a:latin typeface="Times New Roman"/>
                <a:ea typeface="Times New Roman"/>
                <a:cs typeface="Times New Roman"/>
                <a:sym typeface="Times New Roman"/>
              </a:defRPr>
            </a:lvl1pPr>
            <a:lvl2pPr indent="-412750" lvl="1" marL="9144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2pPr>
            <a:lvl3pPr indent="-412750" lvl="2" marL="13716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3pPr>
            <a:lvl4pPr indent="-412750" lvl="3" marL="18288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4pPr>
            <a:lvl5pPr indent="-412750" lvl="4" marL="22860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5pPr>
            <a:lvl6pPr indent="-939800" lvl="5" marL="27432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6pPr>
            <a:lvl7pPr indent="-939800" lvl="6" marL="3200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7pPr>
            <a:lvl8pPr indent="-939800" lvl="7" marL="36576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8pPr>
            <a:lvl9pPr indent="-939800" lvl="8" marL="4114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9pPr>
          </a:lstStyle>
          <a:p/>
        </p:txBody>
      </p:sp>
      <p:sp>
        <p:nvSpPr>
          <p:cNvPr id="21" name="Google Shape;21;p3"/>
          <p:cNvSpPr txBox="1"/>
          <p:nvPr>
            <p:ph idx="8" type="body"/>
          </p:nvPr>
        </p:nvSpPr>
        <p:spPr>
          <a:xfrm>
            <a:off x="18269550" y="39304247"/>
            <a:ext cx="16976067" cy="941988"/>
          </a:xfrm>
          <a:prstGeom prst="rect">
            <a:avLst/>
          </a:prstGeom>
          <a:noFill/>
          <a:ln>
            <a:noFill/>
          </a:ln>
        </p:spPr>
        <p:txBody>
          <a:bodyPr anchorCtr="0" anchor="ctr" bIns="105850" lIns="105850" spcFirstLastPara="1" rIns="105850" wrap="square" tIns="105850">
            <a:spAutoFit/>
          </a:bodyPr>
          <a:lstStyle>
            <a:lvl1pPr indent="-228600" lvl="0" marL="457200" marR="0" rtl="0" algn="ctr">
              <a:spcBef>
                <a:spcPts val="920"/>
              </a:spcBef>
              <a:spcAft>
                <a:spcPts val="0"/>
              </a:spcAft>
              <a:buClr>
                <a:srgbClr val="1F3864"/>
              </a:buClr>
              <a:buSzPts val="4600"/>
              <a:buFont typeface="Arial"/>
              <a:buNone/>
              <a:defRPr b="1" i="0" sz="4600" u="sng" cap="none" strike="noStrike">
                <a:solidFill>
                  <a:srgbClr val="1F3864"/>
                </a:solidFill>
                <a:latin typeface="Calibri"/>
                <a:ea typeface="Calibri"/>
                <a:cs typeface="Calibri"/>
                <a:sym typeface="Calibri"/>
              </a:defRPr>
            </a:lvl1pPr>
            <a:lvl2pPr indent="-1225550" lvl="1" marL="914400" marR="0" rtl="0" algn="l">
              <a:spcBef>
                <a:spcPts val="3140"/>
              </a:spcBef>
              <a:spcAft>
                <a:spcPts val="0"/>
              </a:spcAft>
              <a:buClr>
                <a:schemeClr val="dk1"/>
              </a:buClr>
              <a:buSzPts val="15700"/>
              <a:buFont typeface="Arial"/>
              <a:buChar char="–"/>
              <a:defRPr b="0" i="0" sz="15700" u="none" cap="none" strike="noStrike">
                <a:solidFill>
                  <a:schemeClr val="dk1"/>
                </a:solidFill>
                <a:latin typeface="Calibri"/>
                <a:ea typeface="Calibri"/>
                <a:cs typeface="Calibri"/>
                <a:sym typeface="Calibri"/>
              </a:defRPr>
            </a:lvl2pPr>
            <a:lvl3pPr indent="-1079500" lvl="2" marL="13716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3pPr>
            <a:lvl4pPr indent="-939800" lvl="3" marL="1828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4pPr>
            <a:lvl5pPr indent="-939800" lvl="4" marL="22860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5pPr>
            <a:lvl6pPr indent="-939800" lvl="5" marL="27432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6pPr>
            <a:lvl7pPr indent="-939800" lvl="6" marL="3200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7pPr>
            <a:lvl8pPr indent="-939800" lvl="7" marL="36576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8pPr>
            <a:lvl9pPr indent="-939800" lvl="8" marL="4114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9pPr>
          </a:lstStyle>
          <a:p/>
        </p:txBody>
      </p:sp>
      <p:sp>
        <p:nvSpPr>
          <p:cNvPr id="22" name="Google Shape;22;p3"/>
          <p:cNvSpPr txBox="1"/>
          <p:nvPr>
            <p:ph idx="9" type="body"/>
          </p:nvPr>
        </p:nvSpPr>
        <p:spPr>
          <a:xfrm>
            <a:off x="18256381" y="40261559"/>
            <a:ext cx="16984570" cy="965378"/>
          </a:xfrm>
          <a:prstGeom prst="rect">
            <a:avLst/>
          </a:prstGeom>
          <a:noFill/>
          <a:ln>
            <a:noFill/>
          </a:ln>
        </p:spPr>
        <p:txBody>
          <a:bodyPr anchorCtr="0" anchor="t" bIns="264650" lIns="264650" spcFirstLastPara="1" rIns="264650" wrap="square" tIns="264650">
            <a:spAutoFit/>
          </a:bodyPr>
          <a:lstStyle>
            <a:lvl1pPr indent="-228600" lvl="0" marL="457200" marR="0" rtl="0" algn="l">
              <a:spcBef>
                <a:spcPts val="560"/>
              </a:spcBef>
              <a:spcAft>
                <a:spcPts val="0"/>
              </a:spcAft>
              <a:buClr>
                <a:srgbClr val="1F3864"/>
              </a:buClr>
              <a:buSzPts val="2800"/>
              <a:buFont typeface="Arial"/>
              <a:buNone/>
              <a:defRPr b="0" i="0" sz="2800" u="none" cap="none" strike="noStrike">
                <a:solidFill>
                  <a:srgbClr val="1F3864"/>
                </a:solidFill>
                <a:latin typeface="Times New Roman"/>
                <a:ea typeface="Times New Roman"/>
                <a:cs typeface="Times New Roman"/>
                <a:sym typeface="Times New Roman"/>
              </a:defRPr>
            </a:lvl1pPr>
            <a:lvl2pPr indent="-412750" lvl="1" marL="9144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2pPr>
            <a:lvl3pPr indent="-412750" lvl="2" marL="13716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3pPr>
            <a:lvl4pPr indent="-412750" lvl="3" marL="18288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4pPr>
            <a:lvl5pPr indent="-412750" lvl="4" marL="22860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5pPr>
            <a:lvl6pPr indent="-939800" lvl="5" marL="27432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6pPr>
            <a:lvl7pPr indent="-939800" lvl="6" marL="3200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7pPr>
            <a:lvl8pPr indent="-939800" lvl="7" marL="36576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8pPr>
            <a:lvl9pPr indent="-939800" lvl="8" marL="4114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9pPr>
          </a:lstStyle>
          <a:p/>
        </p:txBody>
      </p:sp>
      <p:sp>
        <p:nvSpPr>
          <p:cNvPr id="23" name="Google Shape;23;p3"/>
          <p:cNvSpPr txBox="1"/>
          <p:nvPr>
            <p:ph idx="13" type="body"/>
          </p:nvPr>
        </p:nvSpPr>
        <p:spPr>
          <a:xfrm>
            <a:off x="741620" y="22689277"/>
            <a:ext cx="17004345" cy="965378"/>
          </a:xfrm>
          <a:prstGeom prst="rect">
            <a:avLst/>
          </a:prstGeom>
          <a:noFill/>
          <a:ln>
            <a:noFill/>
          </a:ln>
        </p:spPr>
        <p:txBody>
          <a:bodyPr anchorCtr="0" anchor="t" bIns="264650" lIns="264650" spcFirstLastPara="1" rIns="264650" wrap="square" tIns="264650">
            <a:spAutoFit/>
          </a:bodyPr>
          <a:lstStyle>
            <a:lvl1pPr indent="-228600" lvl="0" marL="457200" marR="0" rtl="0" algn="l">
              <a:spcBef>
                <a:spcPts val="560"/>
              </a:spcBef>
              <a:spcAft>
                <a:spcPts val="0"/>
              </a:spcAft>
              <a:buClr>
                <a:srgbClr val="1F3864"/>
              </a:buClr>
              <a:buSzPts val="2800"/>
              <a:buFont typeface="Arial"/>
              <a:buNone/>
              <a:defRPr b="0" i="0" sz="2800" u="none" cap="none" strike="noStrike">
                <a:solidFill>
                  <a:srgbClr val="1F3864"/>
                </a:solidFill>
                <a:latin typeface="Times New Roman"/>
                <a:ea typeface="Times New Roman"/>
                <a:cs typeface="Times New Roman"/>
                <a:sym typeface="Times New Roman"/>
              </a:defRPr>
            </a:lvl1pPr>
            <a:lvl2pPr indent="-412750" lvl="1" marL="9144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2pPr>
            <a:lvl3pPr indent="-412750" lvl="2" marL="13716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3pPr>
            <a:lvl4pPr indent="-412750" lvl="3" marL="18288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4pPr>
            <a:lvl5pPr indent="-412750" lvl="4" marL="22860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5pPr>
            <a:lvl6pPr indent="-939800" lvl="5" marL="27432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6pPr>
            <a:lvl7pPr indent="-939800" lvl="6" marL="3200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7pPr>
            <a:lvl8pPr indent="-939800" lvl="7" marL="36576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8pPr>
            <a:lvl9pPr indent="-939800" lvl="8" marL="4114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9pPr>
          </a:lstStyle>
          <a:p/>
        </p:txBody>
      </p:sp>
      <p:sp>
        <p:nvSpPr>
          <p:cNvPr id="24" name="Google Shape;24;p3"/>
          <p:cNvSpPr txBox="1"/>
          <p:nvPr>
            <p:ph idx="14" type="body"/>
          </p:nvPr>
        </p:nvSpPr>
        <p:spPr>
          <a:xfrm>
            <a:off x="4864418" y="5914988"/>
            <a:ext cx="26270903" cy="128016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440"/>
              </a:spcBef>
              <a:spcAft>
                <a:spcPts val="0"/>
              </a:spcAft>
              <a:buClr>
                <a:srgbClr val="1F3864"/>
              </a:buClr>
              <a:buSzPts val="7200"/>
              <a:buFont typeface="Arial"/>
              <a:buNone/>
              <a:defRPr b="0" i="0" sz="72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939800" lvl="5" marL="27432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6pPr>
            <a:lvl7pPr indent="-939800" lvl="6" marL="3200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7pPr>
            <a:lvl8pPr indent="-939800" lvl="7" marL="36576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8pPr>
            <a:lvl9pPr indent="-939800" lvl="8" marL="4114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9pPr>
          </a:lstStyle>
          <a:p/>
        </p:txBody>
      </p:sp>
      <p:sp>
        <p:nvSpPr>
          <p:cNvPr id="25" name="Google Shape;25;p3"/>
          <p:cNvSpPr txBox="1"/>
          <p:nvPr>
            <p:ph idx="15" type="body"/>
          </p:nvPr>
        </p:nvSpPr>
        <p:spPr>
          <a:xfrm>
            <a:off x="4864418" y="3720432"/>
            <a:ext cx="26270903" cy="2194556"/>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2300"/>
              </a:spcBef>
              <a:spcAft>
                <a:spcPts val="0"/>
              </a:spcAft>
              <a:buClr>
                <a:srgbClr val="1F3864"/>
              </a:buClr>
              <a:buSzPts val="11500"/>
              <a:buFont typeface="Arial"/>
              <a:buNone/>
              <a:defRPr b="0" i="0" sz="115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939800" lvl="5" marL="27432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6pPr>
            <a:lvl7pPr indent="-939800" lvl="6" marL="3200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7pPr>
            <a:lvl8pPr indent="-939800" lvl="7" marL="36576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8pPr>
            <a:lvl9pPr indent="-939800" lvl="8" marL="4114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9pPr>
          </a:lstStyle>
          <a:p/>
        </p:txBody>
      </p:sp>
      <p:sp>
        <p:nvSpPr>
          <p:cNvPr id="26" name="Google Shape;26;p3"/>
          <p:cNvSpPr txBox="1"/>
          <p:nvPr>
            <p:ph idx="16" type="body"/>
          </p:nvPr>
        </p:nvSpPr>
        <p:spPr>
          <a:xfrm>
            <a:off x="4864418" y="580237"/>
            <a:ext cx="26270903" cy="3140195"/>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3320"/>
              </a:spcBef>
              <a:spcAft>
                <a:spcPts val="0"/>
              </a:spcAft>
              <a:buClr>
                <a:srgbClr val="1F3864"/>
              </a:buClr>
              <a:buSzPts val="16600"/>
              <a:buFont typeface="Arial"/>
              <a:buNone/>
              <a:defRPr b="1" i="0" sz="166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939800" lvl="5" marL="27432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6pPr>
            <a:lvl7pPr indent="-939800" lvl="6" marL="3200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7pPr>
            <a:lvl8pPr indent="-939800" lvl="7" marL="36576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8pPr>
            <a:lvl9pPr indent="-939800" lvl="8" marL="4114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ithout guides">
  <p:cSld name="Without guides">
    <p:spTree>
      <p:nvGrpSpPr>
        <p:cNvPr id="29" name="Shape 29"/>
        <p:cNvGrpSpPr/>
        <p:nvPr/>
      </p:nvGrpSpPr>
      <p:grpSpPr>
        <a:xfrm>
          <a:off x="0" y="0"/>
          <a:ext cx="0" cy="0"/>
          <a:chOff x="0" y="0"/>
          <a:chExt cx="0" cy="0"/>
        </a:xfrm>
      </p:grpSpPr>
      <p:sp>
        <p:nvSpPr>
          <p:cNvPr id="30" name="Google Shape;30;p5"/>
          <p:cNvSpPr txBox="1"/>
          <p:nvPr>
            <p:ph idx="1" type="body"/>
          </p:nvPr>
        </p:nvSpPr>
        <p:spPr>
          <a:xfrm>
            <a:off x="741621" y="8929394"/>
            <a:ext cx="17002878" cy="965378"/>
          </a:xfrm>
          <a:prstGeom prst="rect">
            <a:avLst/>
          </a:prstGeom>
          <a:noFill/>
          <a:ln>
            <a:noFill/>
          </a:ln>
        </p:spPr>
        <p:txBody>
          <a:bodyPr anchorCtr="0" anchor="t" bIns="264650" lIns="264650" spcFirstLastPara="1" rIns="264650" wrap="square" tIns="264650">
            <a:spAutoFit/>
          </a:bodyPr>
          <a:lstStyle>
            <a:lvl1pPr indent="-228600" lvl="0" marL="457200" marR="0" rtl="0" algn="l">
              <a:spcBef>
                <a:spcPts val="560"/>
              </a:spcBef>
              <a:spcAft>
                <a:spcPts val="0"/>
              </a:spcAft>
              <a:buClr>
                <a:srgbClr val="1F3864"/>
              </a:buClr>
              <a:buSzPts val="2800"/>
              <a:buFont typeface="Arial"/>
              <a:buNone/>
              <a:defRPr b="0" i="0" sz="2800" u="none" cap="none" strike="noStrike">
                <a:solidFill>
                  <a:srgbClr val="1F3864"/>
                </a:solidFill>
                <a:latin typeface="Times New Roman"/>
                <a:ea typeface="Times New Roman"/>
                <a:cs typeface="Times New Roman"/>
                <a:sym typeface="Times New Roman"/>
              </a:defRPr>
            </a:lvl1pPr>
            <a:lvl2pPr indent="-412750" lvl="1" marL="9144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2pPr>
            <a:lvl3pPr indent="-412750" lvl="2" marL="13716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3pPr>
            <a:lvl4pPr indent="-412750" lvl="3" marL="18288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4pPr>
            <a:lvl5pPr indent="-412750" lvl="4" marL="22860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5pPr>
            <a:lvl6pPr indent="-939800" lvl="5" marL="27432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6pPr>
            <a:lvl7pPr indent="-939800" lvl="6" marL="3200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7pPr>
            <a:lvl8pPr indent="-939800" lvl="7" marL="36576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8pPr>
            <a:lvl9pPr indent="-939800" lvl="8" marL="4114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9pPr>
          </a:lstStyle>
          <a:p/>
        </p:txBody>
      </p:sp>
      <p:sp>
        <p:nvSpPr>
          <p:cNvPr id="31" name="Google Shape;31;p5"/>
          <p:cNvSpPr txBox="1"/>
          <p:nvPr>
            <p:ph idx="2" type="body"/>
          </p:nvPr>
        </p:nvSpPr>
        <p:spPr>
          <a:xfrm>
            <a:off x="756510" y="8059608"/>
            <a:ext cx="16989457" cy="941988"/>
          </a:xfrm>
          <a:prstGeom prst="rect">
            <a:avLst/>
          </a:prstGeom>
          <a:noFill/>
          <a:ln>
            <a:noFill/>
          </a:ln>
        </p:spPr>
        <p:txBody>
          <a:bodyPr anchorCtr="0" anchor="ctr" bIns="105850" lIns="105850" spcFirstLastPara="1" rIns="105850" wrap="square" tIns="105850">
            <a:spAutoFit/>
          </a:bodyPr>
          <a:lstStyle>
            <a:lvl1pPr indent="-228600" lvl="0" marL="457200" marR="0" rtl="0" algn="ctr">
              <a:spcBef>
                <a:spcPts val="920"/>
              </a:spcBef>
              <a:spcAft>
                <a:spcPts val="0"/>
              </a:spcAft>
              <a:buClr>
                <a:srgbClr val="1F3864"/>
              </a:buClr>
              <a:buSzPts val="4600"/>
              <a:buFont typeface="Arial"/>
              <a:buNone/>
              <a:defRPr b="1" i="0" sz="4600" u="sng" cap="none" strike="noStrike">
                <a:solidFill>
                  <a:srgbClr val="1F3864"/>
                </a:solidFill>
                <a:latin typeface="Calibri"/>
                <a:ea typeface="Calibri"/>
                <a:cs typeface="Calibri"/>
                <a:sym typeface="Calibri"/>
              </a:defRPr>
            </a:lvl1pPr>
            <a:lvl2pPr indent="-1225550" lvl="1" marL="914400" marR="0" rtl="0" algn="l">
              <a:spcBef>
                <a:spcPts val="3140"/>
              </a:spcBef>
              <a:spcAft>
                <a:spcPts val="0"/>
              </a:spcAft>
              <a:buClr>
                <a:schemeClr val="dk1"/>
              </a:buClr>
              <a:buSzPts val="15700"/>
              <a:buFont typeface="Arial"/>
              <a:buChar char="–"/>
              <a:defRPr b="0" i="0" sz="15700" u="none" cap="none" strike="noStrike">
                <a:solidFill>
                  <a:schemeClr val="dk1"/>
                </a:solidFill>
                <a:latin typeface="Calibri"/>
                <a:ea typeface="Calibri"/>
                <a:cs typeface="Calibri"/>
                <a:sym typeface="Calibri"/>
              </a:defRPr>
            </a:lvl2pPr>
            <a:lvl3pPr indent="-1079500" lvl="2" marL="13716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3pPr>
            <a:lvl4pPr indent="-939800" lvl="3" marL="1828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4pPr>
            <a:lvl5pPr indent="-939800" lvl="4" marL="22860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5pPr>
            <a:lvl6pPr indent="-939800" lvl="5" marL="27432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6pPr>
            <a:lvl7pPr indent="-939800" lvl="6" marL="3200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7pPr>
            <a:lvl8pPr indent="-939800" lvl="7" marL="36576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8pPr>
            <a:lvl9pPr indent="-939800" lvl="8" marL="4114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9pPr>
          </a:lstStyle>
          <a:p/>
        </p:txBody>
      </p:sp>
      <p:sp>
        <p:nvSpPr>
          <p:cNvPr id="32" name="Google Shape;32;p5"/>
          <p:cNvSpPr txBox="1"/>
          <p:nvPr>
            <p:ph idx="3" type="body"/>
          </p:nvPr>
        </p:nvSpPr>
        <p:spPr>
          <a:xfrm>
            <a:off x="756507" y="21753316"/>
            <a:ext cx="16993609" cy="941988"/>
          </a:xfrm>
          <a:prstGeom prst="rect">
            <a:avLst/>
          </a:prstGeom>
          <a:noFill/>
          <a:ln>
            <a:noFill/>
          </a:ln>
        </p:spPr>
        <p:txBody>
          <a:bodyPr anchorCtr="0" anchor="ctr" bIns="105850" lIns="105850" spcFirstLastPara="1" rIns="105850" wrap="square" tIns="105850">
            <a:spAutoFit/>
          </a:bodyPr>
          <a:lstStyle>
            <a:lvl1pPr indent="-228600" lvl="0" marL="457200" marR="0" rtl="0" algn="ctr">
              <a:spcBef>
                <a:spcPts val="920"/>
              </a:spcBef>
              <a:spcAft>
                <a:spcPts val="0"/>
              </a:spcAft>
              <a:buClr>
                <a:srgbClr val="1F3864"/>
              </a:buClr>
              <a:buSzPts val="4600"/>
              <a:buFont typeface="Arial"/>
              <a:buNone/>
              <a:defRPr b="1" i="0" sz="4600" u="sng" cap="none" strike="noStrike">
                <a:solidFill>
                  <a:srgbClr val="1F3864"/>
                </a:solidFill>
                <a:latin typeface="Calibri"/>
                <a:ea typeface="Calibri"/>
                <a:cs typeface="Calibri"/>
                <a:sym typeface="Calibri"/>
              </a:defRPr>
            </a:lvl1pPr>
            <a:lvl2pPr indent="-1225550" lvl="1" marL="914400" marR="0" rtl="0" algn="l">
              <a:spcBef>
                <a:spcPts val="3140"/>
              </a:spcBef>
              <a:spcAft>
                <a:spcPts val="0"/>
              </a:spcAft>
              <a:buClr>
                <a:schemeClr val="dk1"/>
              </a:buClr>
              <a:buSzPts val="15700"/>
              <a:buFont typeface="Arial"/>
              <a:buChar char="–"/>
              <a:defRPr b="0" i="0" sz="15700" u="none" cap="none" strike="noStrike">
                <a:solidFill>
                  <a:schemeClr val="dk1"/>
                </a:solidFill>
                <a:latin typeface="Calibri"/>
                <a:ea typeface="Calibri"/>
                <a:cs typeface="Calibri"/>
                <a:sym typeface="Calibri"/>
              </a:defRPr>
            </a:lvl2pPr>
            <a:lvl3pPr indent="-1079500" lvl="2" marL="13716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3pPr>
            <a:lvl4pPr indent="-939800" lvl="3" marL="1828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4pPr>
            <a:lvl5pPr indent="-939800" lvl="4" marL="22860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5pPr>
            <a:lvl6pPr indent="-939800" lvl="5" marL="27432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6pPr>
            <a:lvl7pPr indent="-939800" lvl="6" marL="3200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7pPr>
            <a:lvl8pPr indent="-939800" lvl="7" marL="36576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8pPr>
            <a:lvl9pPr indent="-939800" lvl="8" marL="4114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9pPr>
          </a:lstStyle>
          <a:p/>
        </p:txBody>
      </p:sp>
      <p:sp>
        <p:nvSpPr>
          <p:cNvPr id="33" name="Google Shape;33;p5"/>
          <p:cNvSpPr txBox="1"/>
          <p:nvPr>
            <p:ph idx="4" type="body"/>
          </p:nvPr>
        </p:nvSpPr>
        <p:spPr>
          <a:xfrm>
            <a:off x="18256380" y="8059608"/>
            <a:ext cx="16989238" cy="941988"/>
          </a:xfrm>
          <a:prstGeom prst="rect">
            <a:avLst/>
          </a:prstGeom>
          <a:noFill/>
          <a:ln>
            <a:noFill/>
          </a:ln>
        </p:spPr>
        <p:txBody>
          <a:bodyPr anchorCtr="0" anchor="ctr" bIns="105850" lIns="105850" spcFirstLastPara="1" rIns="105850" wrap="square" tIns="105850">
            <a:spAutoFit/>
          </a:bodyPr>
          <a:lstStyle>
            <a:lvl1pPr indent="-228600" lvl="0" marL="457200" marR="0" rtl="0" algn="ctr">
              <a:spcBef>
                <a:spcPts val="920"/>
              </a:spcBef>
              <a:spcAft>
                <a:spcPts val="0"/>
              </a:spcAft>
              <a:buClr>
                <a:srgbClr val="1F3864"/>
              </a:buClr>
              <a:buSzPts val="4600"/>
              <a:buFont typeface="Arial"/>
              <a:buNone/>
              <a:defRPr b="1" i="0" sz="4600" u="sng" cap="none" strike="noStrike">
                <a:solidFill>
                  <a:srgbClr val="1F3864"/>
                </a:solidFill>
                <a:latin typeface="Calibri"/>
                <a:ea typeface="Calibri"/>
                <a:cs typeface="Calibri"/>
                <a:sym typeface="Calibri"/>
              </a:defRPr>
            </a:lvl1pPr>
            <a:lvl2pPr indent="-1225550" lvl="1" marL="914400" marR="0" rtl="0" algn="l">
              <a:spcBef>
                <a:spcPts val="3140"/>
              </a:spcBef>
              <a:spcAft>
                <a:spcPts val="0"/>
              </a:spcAft>
              <a:buClr>
                <a:schemeClr val="dk1"/>
              </a:buClr>
              <a:buSzPts val="15700"/>
              <a:buFont typeface="Arial"/>
              <a:buChar char="–"/>
              <a:defRPr b="0" i="0" sz="15700" u="none" cap="none" strike="noStrike">
                <a:solidFill>
                  <a:schemeClr val="dk1"/>
                </a:solidFill>
                <a:latin typeface="Calibri"/>
                <a:ea typeface="Calibri"/>
                <a:cs typeface="Calibri"/>
                <a:sym typeface="Calibri"/>
              </a:defRPr>
            </a:lvl2pPr>
            <a:lvl3pPr indent="-1079500" lvl="2" marL="13716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3pPr>
            <a:lvl4pPr indent="-939800" lvl="3" marL="1828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4pPr>
            <a:lvl5pPr indent="-939800" lvl="4" marL="22860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5pPr>
            <a:lvl6pPr indent="-939800" lvl="5" marL="27432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6pPr>
            <a:lvl7pPr indent="-939800" lvl="6" marL="3200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7pPr>
            <a:lvl8pPr indent="-939800" lvl="7" marL="36576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8pPr>
            <a:lvl9pPr indent="-939800" lvl="8" marL="4114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9pPr>
          </a:lstStyle>
          <a:p/>
        </p:txBody>
      </p:sp>
      <p:sp>
        <p:nvSpPr>
          <p:cNvPr id="34" name="Google Shape;34;p5"/>
          <p:cNvSpPr txBox="1"/>
          <p:nvPr>
            <p:ph idx="5" type="body"/>
          </p:nvPr>
        </p:nvSpPr>
        <p:spPr>
          <a:xfrm>
            <a:off x="18256380" y="8929394"/>
            <a:ext cx="16989238" cy="965378"/>
          </a:xfrm>
          <a:prstGeom prst="rect">
            <a:avLst/>
          </a:prstGeom>
          <a:noFill/>
          <a:ln>
            <a:noFill/>
          </a:ln>
        </p:spPr>
        <p:txBody>
          <a:bodyPr anchorCtr="0" anchor="t" bIns="264650" lIns="264650" spcFirstLastPara="1" rIns="264650" wrap="square" tIns="264650">
            <a:spAutoFit/>
          </a:bodyPr>
          <a:lstStyle>
            <a:lvl1pPr indent="-228600" lvl="0" marL="457200" marR="0" rtl="0" algn="l">
              <a:spcBef>
                <a:spcPts val="560"/>
              </a:spcBef>
              <a:spcAft>
                <a:spcPts val="0"/>
              </a:spcAft>
              <a:buClr>
                <a:srgbClr val="1F3864"/>
              </a:buClr>
              <a:buSzPts val="2800"/>
              <a:buFont typeface="Arial"/>
              <a:buNone/>
              <a:defRPr b="0" i="0" sz="2800" u="none" cap="none" strike="noStrike">
                <a:solidFill>
                  <a:srgbClr val="1F3864"/>
                </a:solidFill>
                <a:latin typeface="Times New Roman"/>
                <a:ea typeface="Times New Roman"/>
                <a:cs typeface="Times New Roman"/>
                <a:sym typeface="Times New Roman"/>
              </a:defRPr>
            </a:lvl1pPr>
            <a:lvl2pPr indent="-412750" lvl="1" marL="9144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2pPr>
            <a:lvl3pPr indent="-412750" lvl="2" marL="13716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3pPr>
            <a:lvl4pPr indent="-412750" lvl="3" marL="18288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4pPr>
            <a:lvl5pPr indent="-412750" lvl="4" marL="22860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5pPr>
            <a:lvl6pPr indent="-939800" lvl="5" marL="27432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6pPr>
            <a:lvl7pPr indent="-939800" lvl="6" marL="3200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7pPr>
            <a:lvl8pPr indent="-939800" lvl="7" marL="36576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8pPr>
            <a:lvl9pPr indent="-939800" lvl="8" marL="4114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9pPr>
          </a:lstStyle>
          <a:p/>
        </p:txBody>
      </p:sp>
      <p:sp>
        <p:nvSpPr>
          <p:cNvPr id="35" name="Google Shape;35;p5"/>
          <p:cNvSpPr txBox="1"/>
          <p:nvPr>
            <p:ph idx="6" type="body"/>
          </p:nvPr>
        </p:nvSpPr>
        <p:spPr>
          <a:xfrm>
            <a:off x="18256381" y="21779891"/>
            <a:ext cx="16984570" cy="941988"/>
          </a:xfrm>
          <a:prstGeom prst="rect">
            <a:avLst/>
          </a:prstGeom>
          <a:noFill/>
          <a:ln>
            <a:noFill/>
          </a:ln>
        </p:spPr>
        <p:txBody>
          <a:bodyPr anchorCtr="0" anchor="ctr" bIns="105850" lIns="105850" spcFirstLastPara="1" rIns="105850" wrap="square" tIns="105850">
            <a:spAutoFit/>
          </a:bodyPr>
          <a:lstStyle>
            <a:lvl1pPr indent="-228600" lvl="0" marL="457200" marR="0" rtl="0" algn="ctr">
              <a:spcBef>
                <a:spcPts val="920"/>
              </a:spcBef>
              <a:spcAft>
                <a:spcPts val="0"/>
              </a:spcAft>
              <a:buClr>
                <a:srgbClr val="1F3864"/>
              </a:buClr>
              <a:buSzPts val="4600"/>
              <a:buFont typeface="Arial"/>
              <a:buNone/>
              <a:defRPr b="1" i="0" sz="4600" u="sng" cap="none" strike="noStrike">
                <a:solidFill>
                  <a:srgbClr val="1F3864"/>
                </a:solidFill>
                <a:latin typeface="Calibri"/>
                <a:ea typeface="Calibri"/>
                <a:cs typeface="Calibri"/>
                <a:sym typeface="Calibri"/>
              </a:defRPr>
            </a:lvl1pPr>
            <a:lvl2pPr indent="-1225550" lvl="1" marL="914400" marR="0" rtl="0" algn="l">
              <a:spcBef>
                <a:spcPts val="3140"/>
              </a:spcBef>
              <a:spcAft>
                <a:spcPts val="0"/>
              </a:spcAft>
              <a:buClr>
                <a:schemeClr val="dk1"/>
              </a:buClr>
              <a:buSzPts val="15700"/>
              <a:buFont typeface="Arial"/>
              <a:buChar char="–"/>
              <a:defRPr b="0" i="0" sz="15700" u="none" cap="none" strike="noStrike">
                <a:solidFill>
                  <a:schemeClr val="dk1"/>
                </a:solidFill>
                <a:latin typeface="Calibri"/>
                <a:ea typeface="Calibri"/>
                <a:cs typeface="Calibri"/>
                <a:sym typeface="Calibri"/>
              </a:defRPr>
            </a:lvl2pPr>
            <a:lvl3pPr indent="-1079500" lvl="2" marL="13716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3pPr>
            <a:lvl4pPr indent="-939800" lvl="3" marL="1828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4pPr>
            <a:lvl5pPr indent="-939800" lvl="4" marL="22860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5pPr>
            <a:lvl6pPr indent="-939800" lvl="5" marL="27432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6pPr>
            <a:lvl7pPr indent="-939800" lvl="6" marL="3200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7pPr>
            <a:lvl8pPr indent="-939800" lvl="7" marL="36576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8pPr>
            <a:lvl9pPr indent="-939800" lvl="8" marL="4114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9pPr>
          </a:lstStyle>
          <a:p/>
        </p:txBody>
      </p:sp>
      <p:sp>
        <p:nvSpPr>
          <p:cNvPr id="36" name="Google Shape;36;p5"/>
          <p:cNvSpPr txBox="1"/>
          <p:nvPr>
            <p:ph idx="7" type="body"/>
          </p:nvPr>
        </p:nvSpPr>
        <p:spPr>
          <a:xfrm>
            <a:off x="18249869" y="22713661"/>
            <a:ext cx="16991082" cy="965378"/>
          </a:xfrm>
          <a:prstGeom prst="rect">
            <a:avLst/>
          </a:prstGeom>
          <a:noFill/>
          <a:ln>
            <a:noFill/>
          </a:ln>
        </p:spPr>
        <p:txBody>
          <a:bodyPr anchorCtr="0" anchor="t" bIns="264650" lIns="264650" spcFirstLastPara="1" rIns="264650" wrap="square" tIns="264650">
            <a:spAutoFit/>
          </a:bodyPr>
          <a:lstStyle>
            <a:lvl1pPr indent="-228600" lvl="0" marL="457200" marR="0" rtl="0" algn="l">
              <a:spcBef>
                <a:spcPts val="560"/>
              </a:spcBef>
              <a:spcAft>
                <a:spcPts val="0"/>
              </a:spcAft>
              <a:buClr>
                <a:srgbClr val="1F3864"/>
              </a:buClr>
              <a:buSzPts val="2800"/>
              <a:buFont typeface="Arial"/>
              <a:buNone/>
              <a:defRPr b="0" i="0" sz="2800" u="none" cap="none" strike="noStrike">
                <a:solidFill>
                  <a:srgbClr val="1F3864"/>
                </a:solidFill>
                <a:latin typeface="Times New Roman"/>
                <a:ea typeface="Times New Roman"/>
                <a:cs typeface="Times New Roman"/>
                <a:sym typeface="Times New Roman"/>
              </a:defRPr>
            </a:lvl1pPr>
            <a:lvl2pPr indent="-412750" lvl="1" marL="9144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2pPr>
            <a:lvl3pPr indent="-412750" lvl="2" marL="13716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3pPr>
            <a:lvl4pPr indent="-412750" lvl="3" marL="18288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4pPr>
            <a:lvl5pPr indent="-412750" lvl="4" marL="22860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5pPr>
            <a:lvl6pPr indent="-939800" lvl="5" marL="27432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6pPr>
            <a:lvl7pPr indent="-939800" lvl="6" marL="3200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7pPr>
            <a:lvl8pPr indent="-939800" lvl="7" marL="36576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8pPr>
            <a:lvl9pPr indent="-939800" lvl="8" marL="4114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9pPr>
          </a:lstStyle>
          <a:p/>
        </p:txBody>
      </p:sp>
      <p:sp>
        <p:nvSpPr>
          <p:cNvPr id="37" name="Google Shape;37;p5"/>
          <p:cNvSpPr txBox="1"/>
          <p:nvPr>
            <p:ph idx="8" type="body"/>
          </p:nvPr>
        </p:nvSpPr>
        <p:spPr>
          <a:xfrm>
            <a:off x="18269550" y="39304247"/>
            <a:ext cx="16976067" cy="941988"/>
          </a:xfrm>
          <a:prstGeom prst="rect">
            <a:avLst/>
          </a:prstGeom>
          <a:noFill/>
          <a:ln>
            <a:noFill/>
          </a:ln>
        </p:spPr>
        <p:txBody>
          <a:bodyPr anchorCtr="0" anchor="ctr" bIns="105850" lIns="105850" spcFirstLastPara="1" rIns="105850" wrap="square" tIns="105850">
            <a:spAutoFit/>
          </a:bodyPr>
          <a:lstStyle>
            <a:lvl1pPr indent="-228600" lvl="0" marL="457200" marR="0" rtl="0" algn="ctr">
              <a:spcBef>
                <a:spcPts val="920"/>
              </a:spcBef>
              <a:spcAft>
                <a:spcPts val="0"/>
              </a:spcAft>
              <a:buClr>
                <a:srgbClr val="1F3864"/>
              </a:buClr>
              <a:buSzPts val="4600"/>
              <a:buFont typeface="Arial"/>
              <a:buNone/>
              <a:defRPr b="1" i="0" sz="4600" u="sng" cap="none" strike="noStrike">
                <a:solidFill>
                  <a:srgbClr val="1F3864"/>
                </a:solidFill>
                <a:latin typeface="Calibri"/>
                <a:ea typeface="Calibri"/>
                <a:cs typeface="Calibri"/>
                <a:sym typeface="Calibri"/>
              </a:defRPr>
            </a:lvl1pPr>
            <a:lvl2pPr indent="-1225550" lvl="1" marL="914400" marR="0" rtl="0" algn="l">
              <a:spcBef>
                <a:spcPts val="3140"/>
              </a:spcBef>
              <a:spcAft>
                <a:spcPts val="0"/>
              </a:spcAft>
              <a:buClr>
                <a:schemeClr val="dk1"/>
              </a:buClr>
              <a:buSzPts val="15700"/>
              <a:buFont typeface="Arial"/>
              <a:buChar char="–"/>
              <a:defRPr b="0" i="0" sz="15700" u="none" cap="none" strike="noStrike">
                <a:solidFill>
                  <a:schemeClr val="dk1"/>
                </a:solidFill>
                <a:latin typeface="Calibri"/>
                <a:ea typeface="Calibri"/>
                <a:cs typeface="Calibri"/>
                <a:sym typeface="Calibri"/>
              </a:defRPr>
            </a:lvl2pPr>
            <a:lvl3pPr indent="-1079500" lvl="2" marL="13716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3pPr>
            <a:lvl4pPr indent="-939800" lvl="3" marL="1828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4pPr>
            <a:lvl5pPr indent="-939800" lvl="4" marL="22860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5pPr>
            <a:lvl6pPr indent="-939800" lvl="5" marL="27432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6pPr>
            <a:lvl7pPr indent="-939800" lvl="6" marL="3200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7pPr>
            <a:lvl8pPr indent="-939800" lvl="7" marL="36576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8pPr>
            <a:lvl9pPr indent="-939800" lvl="8" marL="4114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9pPr>
          </a:lstStyle>
          <a:p/>
        </p:txBody>
      </p:sp>
      <p:sp>
        <p:nvSpPr>
          <p:cNvPr id="38" name="Google Shape;38;p5"/>
          <p:cNvSpPr txBox="1"/>
          <p:nvPr>
            <p:ph idx="9" type="body"/>
          </p:nvPr>
        </p:nvSpPr>
        <p:spPr>
          <a:xfrm>
            <a:off x="18256381" y="40261559"/>
            <a:ext cx="16984570" cy="965378"/>
          </a:xfrm>
          <a:prstGeom prst="rect">
            <a:avLst/>
          </a:prstGeom>
          <a:noFill/>
          <a:ln>
            <a:noFill/>
          </a:ln>
        </p:spPr>
        <p:txBody>
          <a:bodyPr anchorCtr="0" anchor="t" bIns="264650" lIns="264650" spcFirstLastPara="1" rIns="264650" wrap="square" tIns="264650">
            <a:spAutoFit/>
          </a:bodyPr>
          <a:lstStyle>
            <a:lvl1pPr indent="-228600" lvl="0" marL="457200" marR="0" rtl="0" algn="l">
              <a:spcBef>
                <a:spcPts val="560"/>
              </a:spcBef>
              <a:spcAft>
                <a:spcPts val="0"/>
              </a:spcAft>
              <a:buClr>
                <a:srgbClr val="1F3864"/>
              </a:buClr>
              <a:buSzPts val="2800"/>
              <a:buFont typeface="Arial"/>
              <a:buNone/>
              <a:defRPr b="0" i="0" sz="2800" u="none" cap="none" strike="noStrike">
                <a:solidFill>
                  <a:srgbClr val="1F3864"/>
                </a:solidFill>
                <a:latin typeface="Times New Roman"/>
                <a:ea typeface="Times New Roman"/>
                <a:cs typeface="Times New Roman"/>
                <a:sym typeface="Times New Roman"/>
              </a:defRPr>
            </a:lvl1pPr>
            <a:lvl2pPr indent="-412750" lvl="1" marL="9144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2pPr>
            <a:lvl3pPr indent="-412750" lvl="2" marL="13716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3pPr>
            <a:lvl4pPr indent="-412750" lvl="3" marL="18288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4pPr>
            <a:lvl5pPr indent="-412750" lvl="4" marL="22860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5pPr>
            <a:lvl6pPr indent="-939800" lvl="5" marL="27432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6pPr>
            <a:lvl7pPr indent="-939800" lvl="6" marL="3200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7pPr>
            <a:lvl8pPr indent="-939800" lvl="7" marL="36576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8pPr>
            <a:lvl9pPr indent="-939800" lvl="8" marL="4114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9pPr>
          </a:lstStyle>
          <a:p/>
        </p:txBody>
      </p:sp>
      <p:sp>
        <p:nvSpPr>
          <p:cNvPr id="39" name="Google Shape;39;p5"/>
          <p:cNvSpPr txBox="1"/>
          <p:nvPr>
            <p:ph idx="13" type="body"/>
          </p:nvPr>
        </p:nvSpPr>
        <p:spPr>
          <a:xfrm>
            <a:off x="741620" y="22689277"/>
            <a:ext cx="17004345" cy="965378"/>
          </a:xfrm>
          <a:prstGeom prst="rect">
            <a:avLst/>
          </a:prstGeom>
          <a:noFill/>
          <a:ln>
            <a:noFill/>
          </a:ln>
        </p:spPr>
        <p:txBody>
          <a:bodyPr anchorCtr="0" anchor="t" bIns="264650" lIns="264650" spcFirstLastPara="1" rIns="264650" wrap="square" tIns="264650">
            <a:spAutoFit/>
          </a:bodyPr>
          <a:lstStyle>
            <a:lvl1pPr indent="-228600" lvl="0" marL="457200" marR="0" rtl="0" algn="l">
              <a:spcBef>
                <a:spcPts val="560"/>
              </a:spcBef>
              <a:spcAft>
                <a:spcPts val="0"/>
              </a:spcAft>
              <a:buClr>
                <a:srgbClr val="1F3864"/>
              </a:buClr>
              <a:buSzPts val="2800"/>
              <a:buFont typeface="Arial"/>
              <a:buNone/>
              <a:defRPr b="0" i="0" sz="2800" u="none" cap="none" strike="noStrike">
                <a:solidFill>
                  <a:srgbClr val="1F3864"/>
                </a:solidFill>
                <a:latin typeface="Times New Roman"/>
                <a:ea typeface="Times New Roman"/>
                <a:cs typeface="Times New Roman"/>
                <a:sym typeface="Times New Roman"/>
              </a:defRPr>
            </a:lvl1pPr>
            <a:lvl2pPr indent="-412750" lvl="1" marL="9144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2pPr>
            <a:lvl3pPr indent="-412750" lvl="2" marL="13716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3pPr>
            <a:lvl4pPr indent="-412750" lvl="3" marL="18288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4pPr>
            <a:lvl5pPr indent="-412750" lvl="4" marL="2286000" marR="0" rtl="0" algn="l">
              <a:spcBef>
                <a:spcPts val="580"/>
              </a:spcBef>
              <a:spcAft>
                <a:spcPts val="0"/>
              </a:spcAft>
              <a:buClr>
                <a:schemeClr val="dk1"/>
              </a:buClr>
              <a:buSzPts val="2900"/>
              <a:buFont typeface="Arial"/>
              <a:buChar char="»"/>
              <a:defRPr b="0" i="0" sz="2900" u="none" cap="none" strike="noStrike">
                <a:solidFill>
                  <a:schemeClr val="dk1"/>
                </a:solidFill>
                <a:latin typeface="Trebuchet MS"/>
                <a:ea typeface="Trebuchet MS"/>
                <a:cs typeface="Trebuchet MS"/>
                <a:sym typeface="Trebuchet MS"/>
              </a:defRPr>
            </a:lvl5pPr>
            <a:lvl6pPr indent="-939800" lvl="5" marL="27432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6pPr>
            <a:lvl7pPr indent="-939800" lvl="6" marL="3200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7pPr>
            <a:lvl8pPr indent="-939800" lvl="7" marL="36576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8pPr>
            <a:lvl9pPr indent="-939800" lvl="8" marL="4114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9pPr>
          </a:lstStyle>
          <a:p/>
        </p:txBody>
      </p:sp>
      <p:sp>
        <p:nvSpPr>
          <p:cNvPr id="40" name="Google Shape;40;p5"/>
          <p:cNvSpPr txBox="1"/>
          <p:nvPr>
            <p:ph idx="14" type="body"/>
          </p:nvPr>
        </p:nvSpPr>
        <p:spPr>
          <a:xfrm>
            <a:off x="4864418" y="5914988"/>
            <a:ext cx="26270903" cy="128016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440"/>
              </a:spcBef>
              <a:spcAft>
                <a:spcPts val="0"/>
              </a:spcAft>
              <a:buClr>
                <a:srgbClr val="1F3864"/>
              </a:buClr>
              <a:buSzPts val="7200"/>
              <a:buFont typeface="Arial"/>
              <a:buNone/>
              <a:defRPr b="0" i="0" sz="72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939800" lvl="5" marL="27432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6pPr>
            <a:lvl7pPr indent="-939800" lvl="6" marL="3200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7pPr>
            <a:lvl8pPr indent="-939800" lvl="7" marL="36576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8pPr>
            <a:lvl9pPr indent="-939800" lvl="8" marL="4114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9pPr>
          </a:lstStyle>
          <a:p/>
        </p:txBody>
      </p:sp>
      <p:sp>
        <p:nvSpPr>
          <p:cNvPr id="41" name="Google Shape;41;p5"/>
          <p:cNvSpPr txBox="1"/>
          <p:nvPr>
            <p:ph idx="15" type="body"/>
          </p:nvPr>
        </p:nvSpPr>
        <p:spPr>
          <a:xfrm>
            <a:off x="4864418" y="3720432"/>
            <a:ext cx="26270903" cy="2194556"/>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2300"/>
              </a:spcBef>
              <a:spcAft>
                <a:spcPts val="0"/>
              </a:spcAft>
              <a:buClr>
                <a:srgbClr val="1F3864"/>
              </a:buClr>
              <a:buSzPts val="11500"/>
              <a:buFont typeface="Arial"/>
              <a:buNone/>
              <a:defRPr b="0" i="0" sz="115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939800" lvl="5" marL="27432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6pPr>
            <a:lvl7pPr indent="-939800" lvl="6" marL="3200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7pPr>
            <a:lvl8pPr indent="-939800" lvl="7" marL="36576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8pPr>
            <a:lvl9pPr indent="-939800" lvl="8" marL="4114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9pPr>
          </a:lstStyle>
          <a:p/>
        </p:txBody>
      </p:sp>
      <p:sp>
        <p:nvSpPr>
          <p:cNvPr id="42" name="Google Shape;42;p5"/>
          <p:cNvSpPr txBox="1"/>
          <p:nvPr>
            <p:ph idx="16" type="body"/>
          </p:nvPr>
        </p:nvSpPr>
        <p:spPr>
          <a:xfrm>
            <a:off x="4864418" y="580237"/>
            <a:ext cx="26270903" cy="3140195"/>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3320"/>
              </a:spcBef>
              <a:spcAft>
                <a:spcPts val="0"/>
              </a:spcAft>
              <a:buClr>
                <a:srgbClr val="1F3864"/>
              </a:buClr>
              <a:buSzPts val="16600"/>
              <a:buFont typeface="Arial"/>
              <a:buNone/>
              <a:defRPr b="1" i="0" sz="166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939800" lvl="5" marL="27432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6pPr>
            <a:lvl7pPr indent="-939800" lvl="6" marL="3200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7pPr>
            <a:lvl8pPr indent="-939800" lvl="7" marL="36576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8pPr>
            <a:lvl9pPr indent="-939800" lvl="8" marL="4114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www.posterpresentations.com/how-to-change-the-research-poster-template-colors.html" TargetMode="External"/><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nvSpPr>
        <p:spPr>
          <a:xfrm>
            <a:off x="1703116" y="49377272"/>
            <a:ext cx="3135584" cy="384124"/>
          </a:xfrm>
          <a:prstGeom prst="rect">
            <a:avLst/>
          </a:prstGeom>
          <a:noFill/>
          <a:ln>
            <a:noFill/>
          </a:ln>
        </p:spPr>
        <p:txBody>
          <a:bodyPr anchorCtr="0" anchor="t" bIns="52800" lIns="105650" spcFirstLastPara="1" rIns="105650" wrap="square" tIns="52800">
            <a:spAutoFit/>
          </a:bodyPr>
          <a:lstStyle/>
          <a:p>
            <a:pPr indent="0" lvl="0" marL="0" marR="0" rtl="0" algn="l">
              <a:lnSpc>
                <a:spcPct val="65000"/>
              </a:lnSpc>
              <a:spcBef>
                <a:spcPts val="0"/>
              </a:spcBef>
              <a:spcAft>
                <a:spcPts val="0"/>
              </a:spcAft>
              <a:buNone/>
            </a:pPr>
            <a:r>
              <a:rPr b="1" i="0" lang="en-US" sz="600" u="none" cap="none" strike="noStrike">
                <a:solidFill>
                  <a:srgbClr val="BFBFBF"/>
                </a:solidFill>
                <a:latin typeface="Arial"/>
                <a:ea typeface="Arial"/>
                <a:cs typeface="Arial"/>
                <a:sym typeface="Arial"/>
              </a:rPr>
              <a:t>RESEARCH POSTER PRESENTATION DESIGN © 2019</a:t>
            </a:r>
            <a:endParaRPr/>
          </a:p>
          <a:p>
            <a:pPr indent="0" lvl="0" marL="0" marR="0" rtl="0" algn="l">
              <a:lnSpc>
                <a:spcPct val="65000"/>
              </a:lnSpc>
              <a:spcBef>
                <a:spcPts val="600"/>
              </a:spcBef>
              <a:spcAft>
                <a:spcPts val="0"/>
              </a:spcAft>
              <a:buNone/>
            </a:pPr>
            <a:r>
              <a:rPr b="1" i="0" lang="en-US" sz="1200" u="none" cap="none" strike="noStrike">
                <a:solidFill>
                  <a:srgbClr val="BFBFBF"/>
                </a:solidFill>
                <a:latin typeface="Arial"/>
                <a:ea typeface="Arial"/>
                <a:cs typeface="Arial"/>
                <a:sym typeface="Arial"/>
              </a:rPr>
              <a:t>www.PosterPresentations.com</a:t>
            </a:r>
            <a:endParaRPr/>
          </a:p>
        </p:txBody>
      </p:sp>
      <p:graphicFrame>
        <p:nvGraphicFramePr>
          <p:cNvPr id="11" name="Google Shape;11;p2"/>
          <p:cNvGraphicFramePr/>
          <p:nvPr/>
        </p:nvGraphicFramePr>
        <p:xfrm>
          <a:off x="-15601950" y="23442"/>
          <a:ext cx="3000000" cy="3000000"/>
        </p:xfrm>
        <a:graphic>
          <a:graphicData uri="http://schemas.openxmlformats.org/drawingml/2006/table">
            <a:tbl>
              <a:tblPr bandRow="1" firstRow="1">
                <a:noFill/>
                <a:tableStyleId>{CB53357F-BE8F-465D-9C2E-758745DDB31A}</a:tableStyleId>
              </a:tblPr>
              <a:tblGrid>
                <a:gridCol w="6368400"/>
                <a:gridCol w="8483550"/>
              </a:tblGrid>
              <a:tr h="1950325">
                <a:tc gridSpan="2">
                  <a:txBody>
                    <a:bodyPr/>
                    <a:lstStyle/>
                    <a:p>
                      <a:pPr indent="0" lvl="0" marL="0" marR="0" rtl="0" algn="ctr">
                        <a:lnSpc>
                          <a:spcPct val="100000"/>
                        </a:lnSpc>
                        <a:spcBef>
                          <a:spcPts val="0"/>
                        </a:spcBef>
                        <a:spcAft>
                          <a:spcPts val="0"/>
                        </a:spcAft>
                        <a:buClr>
                          <a:srgbClr val="1F3A4E"/>
                        </a:buClr>
                        <a:buSzPts val="4800"/>
                        <a:buFont typeface="Arial Black"/>
                        <a:buNone/>
                      </a:pPr>
                      <a:r>
                        <a:rPr b="0" lang="en-US" sz="4800" u="none" cap="none" strike="noStrike">
                          <a:solidFill>
                            <a:srgbClr val="1F3A4E"/>
                          </a:solidFill>
                          <a:latin typeface="Arial Black"/>
                          <a:ea typeface="Arial Black"/>
                          <a:cs typeface="Arial Black"/>
                          <a:sym typeface="Arial Black"/>
                        </a:rPr>
                        <a:t>QUICK START GUIDE</a:t>
                      </a:r>
                      <a:br>
                        <a:rPr b="0" lang="en-US" sz="4800" u="none" cap="none" strike="noStrike">
                          <a:solidFill>
                            <a:srgbClr val="1F3A4E"/>
                          </a:solidFill>
                          <a:latin typeface="Arial Black"/>
                          <a:ea typeface="Arial Black"/>
                          <a:cs typeface="Arial Black"/>
                          <a:sym typeface="Arial Black"/>
                        </a:rPr>
                      </a:br>
                      <a:r>
                        <a:rPr b="1" lang="en-US" sz="4000" u="none" cap="none" strike="noStrike">
                          <a:solidFill>
                            <a:srgbClr val="FF0000"/>
                          </a:solidFill>
                          <a:latin typeface="Trebuchet MS"/>
                          <a:ea typeface="Trebuchet MS"/>
                          <a:cs typeface="Trebuchet MS"/>
                          <a:sym typeface="Trebuchet MS"/>
                        </a:rPr>
                        <a:t>(THIS SIDEBAR WILL NOT PRINT)</a:t>
                      </a:r>
                      <a:endParaRPr b="1" sz="4800" u="none" cap="none" strike="noStrike">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r>
              <a:tr h="5995425">
                <a:tc gridSpan="2">
                  <a:txBody>
                    <a:bodyPr/>
                    <a:lstStyle/>
                    <a:p>
                      <a:pPr indent="0" lvl="0" marL="0" marR="0" rtl="0" algn="l">
                        <a:spcBef>
                          <a:spcPts val="0"/>
                        </a:spcBef>
                        <a:spcAft>
                          <a:spcPts val="0"/>
                        </a:spcAft>
                        <a:buNone/>
                      </a:pPr>
                      <a:r>
                        <a:rPr i="0" lang="en-US" sz="3200" u="none" cap="none" strike="noStrike">
                          <a:solidFill>
                            <a:srgbClr val="D9D9D9"/>
                          </a:solidFill>
                          <a:latin typeface="Arial"/>
                          <a:ea typeface="Arial"/>
                          <a:cs typeface="Arial"/>
                          <a:sym typeface="Arial"/>
                        </a:rPr>
                        <a:t>This PowerPoint template produces a </a:t>
                      </a:r>
                      <a:r>
                        <a:rPr b="1" i="0" lang="en-US" sz="3200" u="none" cap="none" strike="noStrike">
                          <a:solidFill>
                            <a:srgbClr val="FFC000"/>
                          </a:solidFill>
                          <a:latin typeface="Arial"/>
                          <a:ea typeface="Arial"/>
                          <a:cs typeface="Arial"/>
                          <a:sym typeface="Arial"/>
                        </a:rPr>
                        <a:t>100x140cm</a:t>
                      </a:r>
                      <a:r>
                        <a:rPr i="0" lang="en-US" sz="3200" u="none" cap="none" strike="noStrike">
                          <a:solidFill>
                            <a:srgbClr val="FFC000"/>
                          </a:solidFill>
                          <a:latin typeface="Arial"/>
                          <a:ea typeface="Arial"/>
                          <a:cs typeface="Arial"/>
                          <a:sym typeface="Arial"/>
                        </a:rPr>
                        <a:t> </a:t>
                      </a:r>
                      <a:r>
                        <a:rPr i="0" lang="en-US" sz="3200" u="none" cap="none" strike="noStrik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indent="0" lvl="0" marL="0" marR="0" rtl="0" algn="l">
                        <a:spcBef>
                          <a:spcPts val="0"/>
                        </a:spcBef>
                        <a:spcAft>
                          <a:spcPts val="0"/>
                        </a:spcAft>
                        <a:buNone/>
                      </a:pPr>
                      <a:r>
                        <a:t/>
                      </a:r>
                      <a:endParaRPr i="0" sz="32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3200" u="none" cap="none" strike="noStrik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i="0" lang="en-US" sz="3200" u="none" cap="none" strike="noStrike">
                          <a:solidFill>
                            <a:srgbClr val="FFC000"/>
                          </a:solidFill>
                          <a:latin typeface="Arial"/>
                          <a:ea typeface="Arial"/>
                          <a:cs typeface="Arial"/>
                          <a:sym typeface="Arial"/>
                        </a:rPr>
                        <a:t>PosterPresentations.com</a:t>
                      </a:r>
                      <a:r>
                        <a:rPr i="0" lang="en-US" sz="3200" u="none" cap="none" strike="noStrike">
                          <a:solidFill>
                            <a:srgbClr val="D9D9D9"/>
                          </a:solidFill>
                          <a:latin typeface="Arial"/>
                          <a:ea typeface="Arial"/>
                          <a:cs typeface="Arial"/>
                          <a:sym typeface="Arial"/>
                        </a:rPr>
                        <a:t> and click on the  </a:t>
                      </a:r>
                      <a:r>
                        <a:rPr i="0" lang="en-US" sz="3200" u="none" cap="none" strike="noStrike">
                          <a:solidFill>
                            <a:srgbClr val="FFC000"/>
                          </a:solidFill>
                          <a:latin typeface="Arial"/>
                          <a:ea typeface="Arial"/>
                          <a:cs typeface="Arial"/>
                          <a:sym typeface="Arial"/>
                        </a:rPr>
                        <a:t>HELP DESK</a:t>
                      </a:r>
                      <a:r>
                        <a:rPr i="0" lang="en-US" sz="3200" u="none" cap="none" strike="noStrike">
                          <a:solidFill>
                            <a:srgbClr val="D9D9D9"/>
                          </a:solidFill>
                          <a:latin typeface="Arial"/>
                          <a:ea typeface="Arial"/>
                          <a:cs typeface="Arial"/>
                          <a:sym typeface="Arial"/>
                        </a:rPr>
                        <a:t> tab.</a:t>
                      </a:r>
                      <a:endParaRPr/>
                    </a:p>
                    <a:p>
                      <a:pPr indent="0" lvl="0" marL="0" marR="0" rtl="0" algn="l">
                        <a:spcBef>
                          <a:spcPts val="0"/>
                        </a:spcBef>
                        <a:spcAft>
                          <a:spcPts val="0"/>
                        </a:spcAft>
                        <a:buNone/>
                      </a:pPr>
                      <a:r>
                        <a:t/>
                      </a:r>
                      <a:endParaRPr i="0" sz="32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3200" u="none" cap="none" strike="noStrike">
                          <a:solidFill>
                            <a:srgbClr val="D9D9D9"/>
                          </a:solidFill>
                          <a:latin typeface="Arial"/>
                          <a:ea typeface="Arial"/>
                          <a:cs typeface="Arial"/>
                          <a:sym typeface="Arial"/>
                        </a:rPr>
                        <a:t>To print your poster using our same-day professional printing service, go online to </a:t>
                      </a:r>
                      <a:r>
                        <a:rPr i="0" lang="en-US" sz="3200" u="none" cap="none" strike="noStrike">
                          <a:solidFill>
                            <a:srgbClr val="FFC000"/>
                          </a:solidFill>
                          <a:latin typeface="Arial"/>
                          <a:ea typeface="Arial"/>
                          <a:cs typeface="Arial"/>
                          <a:sym typeface="Arial"/>
                        </a:rPr>
                        <a:t>PosterPresentations.com</a:t>
                      </a:r>
                      <a:r>
                        <a:rPr i="0" lang="en-US" sz="3200" u="none" cap="none" strike="noStrike">
                          <a:solidFill>
                            <a:srgbClr val="D9D9D9"/>
                          </a:solidFill>
                          <a:latin typeface="Arial"/>
                          <a:ea typeface="Arial"/>
                          <a:cs typeface="Arial"/>
                          <a:sym typeface="Arial"/>
                        </a:rPr>
                        <a:t> and click on "</a:t>
                      </a:r>
                      <a:r>
                        <a:rPr i="0" lang="en-US" sz="3200" u="none" cap="none" strike="noStrike">
                          <a:solidFill>
                            <a:srgbClr val="FFC000"/>
                          </a:solidFill>
                          <a:latin typeface="Arial"/>
                          <a:ea typeface="Arial"/>
                          <a:cs typeface="Arial"/>
                          <a:sym typeface="Arial"/>
                        </a:rPr>
                        <a:t>Order your poster</a:t>
                      </a:r>
                      <a:r>
                        <a:rPr i="0" lang="en-US" sz="3200" u="none" cap="none" strike="noStrike">
                          <a:solidFill>
                            <a:srgbClr val="D9D9D9"/>
                          </a:solidFill>
                          <a:latin typeface="Arial"/>
                          <a:ea typeface="Arial"/>
                          <a:cs typeface="Arial"/>
                          <a:sym typeface="Arial"/>
                        </a:rPr>
                        <a:t>".</a:t>
                      </a:r>
                      <a:endParaRPr b="1" sz="3200" u="none" cap="none" strike="noStrike">
                        <a:solidFill>
                          <a:srgbClr val="D9D9D9"/>
                        </a:solidFill>
                        <a:latin typeface="Arial"/>
                        <a:ea typeface="Arial"/>
                        <a:cs typeface="Arial"/>
                        <a:sym typeface="Arial"/>
                      </a:endParaRPr>
                    </a:p>
                  </a:txBody>
                  <a:tcPr marT="137150" marB="45725" marR="91450" marL="182875">
                    <a:solidFill>
                      <a:srgbClr val="010101"/>
                    </a:solidFill>
                  </a:tcPr>
                </a:tc>
                <a:tc hMerge="1"/>
              </a:tr>
              <a:tr h="7151175">
                <a:tc>
                  <a:txBody>
                    <a:bodyPr/>
                    <a:lstStyle/>
                    <a:p>
                      <a:pPr indent="0" lvl="0" marL="0" marR="0" rtl="0" algn="ctr">
                        <a:spcBef>
                          <a:spcPts val="0"/>
                        </a:spcBef>
                        <a:spcAft>
                          <a:spcPts val="0"/>
                        </a:spcAft>
                        <a:buNone/>
                      </a:pPr>
                      <a:r>
                        <a:t/>
                      </a:r>
                      <a:endParaRPr sz="3200" u="none" cap="none" strike="noStrike">
                        <a:solidFill>
                          <a:srgbClr val="1F3A4E"/>
                        </a:solidFill>
                      </a:endParaRPr>
                    </a:p>
                    <a:p>
                      <a:pPr indent="0" lvl="0" marL="0" marR="0" rtl="0" algn="ctr">
                        <a:spcBef>
                          <a:spcPts val="0"/>
                        </a:spcBef>
                        <a:spcAft>
                          <a:spcPts val="0"/>
                        </a:spcAft>
                        <a:buNone/>
                      </a:pPr>
                      <a:r>
                        <a:t/>
                      </a:r>
                      <a:endParaRPr sz="3200" u="none" cap="none" strike="noStrike">
                        <a:solidFill>
                          <a:srgbClr val="1F3A4E"/>
                        </a:solidFill>
                      </a:endParaRPr>
                    </a:p>
                    <a:p>
                      <a:pPr indent="0" lvl="0" marL="0" marR="0" rtl="0" algn="ctr">
                        <a:spcBef>
                          <a:spcPts val="0"/>
                        </a:spcBef>
                        <a:spcAft>
                          <a:spcPts val="0"/>
                        </a:spcAft>
                        <a:buNone/>
                      </a:pPr>
                      <a:r>
                        <a:rPr lang="en-US" sz="3200" u="none" cap="none" strike="noStrike">
                          <a:solidFill>
                            <a:schemeClr val="lt1"/>
                          </a:solidFill>
                          <a:latin typeface="Arial"/>
                          <a:ea typeface="Arial"/>
                          <a:cs typeface="Arial"/>
                          <a:sym typeface="Arial"/>
                        </a:rPr>
                        <a:t>This is a template for a</a:t>
                      </a:r>
                      <a:endParaRPr/>
                    </a:p>
                    <a:p>
                      <a:pPr indent="0" lvl="0" marL="0" marR="0" rtl="0" algn="ctr">
                        <a:spcBef>
                          <a:spcPts val="0"/>
                        </a:spcBef>
                        <a:spcAft>
                          <a:spcPts val="0"/>
                        </a:spcAft>
                        <a:buNone/>
                      </a:pPr>
                      <a:r>
                        <a:rPr lang="en-US" sz="3200" u="none" cap="none" strike="noStrike">
                          <a:solidFill>
                            <a:schemeClr val="lt1"/>
                          </a:solidFill>
                          <a:latin typeface="Arial"/>
                          <a:ea typeface="Arial"/>
                          <a:cs typeface="Arial"/>
                          <a:sym typeface="Arial"/>
                        </a:rPr>
                        <a:t>presentation poster </a:t>
                      </a:r>
                      <a:br>
                        <a:rPr lang="en-US" sz="3200" u="none" cap="none" strike="noStrike">
                          <a:solidFill>
                            <a:schemeClr val="lt1"/>
                          </a:solidFill>
                          <a:latin typeface="Arial"/>
                          <a:ea typeface="Arial"/>
                          <a:cs typeface="Arial"/>
                          <a:sym typeface="Arial"/>
                        </a:rPr>
                      </a:br>
                      <a:r>
                        <a:rPr b="1" lang="en-US" sz="4800" u="none" cap="none" strike="noStrike">
                          <a:solidFill>
                            <a:srgbClr val="FFC000"/>
                          </a:solidFill>
                          <a:latin typeface="Arial"/>
                          <a:ea typeface="Arial"/>
                          <a:cs typeface="Arial"/>
                          <a:sym typeface="Arial"/>
                        </a:rPr>
                        <a:t>100x140cm</a:t>
                      </a:r>
                      <a:br>
                        <a:rPr lang="en-US" sz="3200" u="none" cap="none" strike="noStrike">
                          <a:solidFill>
                            <a:schemeClr val="lt1"/>
                          </a:solidFill>
                          <a:latin typeface="Arial"/>
                          <a:ea typeface="Arial"/>
                          <a:cs typeface="Arial"/>
                          <a:sym typeface="Arial"/>
                        </a:rPr>
                      </a:br>
                      <a:endParaRPr sz="3200" u="none" cap="none" strike="noStrike">
                        <a:solidFill>
                          <a:srgbClr val="1F3A4E"/>
                        </a:solidFill>
                      </a:endParaRPr>
                    </a:p>
                  </a:txBody>
                  <a:tcPr marT="45725" marB="45725" marR="91450" marL="91450">
                    <a:solidFill>
                      <a:srgbClr val="010101"/>
                    </a:solidFill>
                  </a:tcPr>
                </a:tc>
                <a:tc>
                  <a:txBody>
                    <a:bodyPr/>
                    <a:lstStyle/>
                    <a:p>
                      <a:pPr indent="0" lvl="0" marL="0" marR="0" rtl="0" algn="l">
                        <a:lnSpc>
                          <a:spcPct val="100000"/>
                        </a:lnSpc>
                        <a:spcBef>
                          <a:spcPts val="0"/>
                        </a:spcBef>
                        <a:spcAft>
                          <a:spcPts val="0"/>
                        </a:spcAft>
                        <a:buClr>
                          <a:srgbClr val="FFC000"/>
                        </a:buClr>
                        <a:buSzPts val="3600"/>
                        <a:buFont typeface="Arial"/>
                        <a:buNone/>
                      </a:pPr>
                      <a:r>
                        <a:rPr b="1" lang="en-US" sz="3600" u="none" cap="none" strike="noStrike">
                          <a:solidFill>
                            <a:srgbClr val="FFC000"/>
                          </a:solidFill>
                          <a:latin typeface="Arial"/>
                          <a:ea typeface="Arial"/>
                          <a:cs typeface="Arial"/>
                          <a:sym typeface="Arial"/>
                        </a:rPr>
                        <a:t>Important: Check the template size</a:t>
                      </a:r>
                      <a:br>
                        <a:rPr b="0" lang="en-US" sz="3200" u="none" cap="none" strike="noStrike">
                          <a:solidFill>
                            <a:srgbClr val="FFC000"/>
                          </a:solidFill>
                          <a:latin typeface="Arial"/>
                          <a:ea typeface="Arial"/>
                          <a:cs typeface="Arial"/>
                          <a:sym typeface="Arial"/>
                        </a:rPr>
                      </a:br>
                      <a:r>
                        <a:rPr b="0" lang="en-US" sz="3200" u="none" cap="none" strike="noStrik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b="0" lang="en-US" sz="3200" u="none" cap="none" strike="noStrike">
                          <a:solidFill>
                            <a:srgbClr val="D9D9D9"/>
                          </a:solidFill>
                          <a:latin typeface="Arial"/>
                          <a:ea typeface="Arial"/>
                          <a:cs typeface="Arial"/>
                          <a:sym typeface="Arial"/>
                        </a:rPr>
                      </a:br>
                      <a:endParaRPr b="0" sz="3200" u="none" cap="none" strike="noStrike">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3200"/>
                        <a:buFont typeface="Arial"/>
                        <a:buNone/>
                      </a:pPr>
                      <a:r>
                        <a:rPr b="0" lang="en-US" sz="3200" u="none" cap="none" strike="noStrike">
                          <a:solidFill>
                            <a:srgbClr val="D9D9D9"/>
                          </a:solidFill>
                          <a:latin typeface="Arial"/>
                          <a:ea typeface="Arial"/>
                          <a:cs typeface="Arial"/>
                          <a:sym typeface="Arial"/>
                        </a:rPr>
                        <a:t>In inches this poster pan be printed as a</a:t>
                      </a:r>
                      <a:br>
                        <a:rPr b="0" lang="en-US" sz="3200" u="none" cap="none" strike="noStrike">
                          <a:solidFill>
                            <a:srgbClr val="D9D9D9"/>
                          </a:solidFill>
                          <a:latin typeface="Arial"/>
                          <a:ea typeface="Arial"/>
                          <a:cs typeface="Arial"/>
                          <a:sym typeface="Arial"/>
                        </a:rPr>
                      </a:br>
                      <a:r>
                        <a:rPr b="1" lang="en-US" sz="3200" u="none" cap="none" strike="noStrike">
                          <a:solidFill>
                            <a:srgbClr val="FFC000"/>
                          </a:solidFill>
                          <a:latin typeface="Arial"/>
                          <a:ea typeface="Arial"/>
                          <a:cs typeface="Arial"/>
                          <a:sym typeface="Arial"/>
                        </a:rPr>
                        <a:t>39.37x55.12”</a:t>
                      </a:r>
                      <a:br>
                        <a:rPr b="0" lang="en-US" sz="3200" u="none" cap="none" strike="noStrike">
                          <a:solidFill>
                            <a:srgbClr val="D9D9D9"/>
                          </a:solidFill>
                          <a:latin typeface="Arial"/>
                          <a:ea typeface="Arial"/>
                          <a:cs typeface="Arial"/>
                          <a:sym typeface="Arial"/>
                        </a:rPr>
                      </a:br>
                      <a:endParaRPr b="0" sz="3200" u="none" cap="none" strike="noStrike">
                        <a:solidFill>
                          <a:srgbClr val="FFC000"/>
                        </a:solidFill>
                        <a:latin typeface="Arial"/>
                        <a:ea typeface="Arial"/>
                        <a:cs typeface="Arial"/>
                        <a:sym typeface="Arial"/>
                      </a:endParaRPr>
                    </a:p>
                  </a:txBody>
                  <a:tcPr marT="137150" marB="45725" marR="91450" marL="182875">
                    <a:solidFill>
                      <a:srgbClr val="010101"/>
                    </a:solidFill>
                  </a:tcPr>
                </a:tc>
              </a:tr>
              <a:tr h="7006700">
                <a:tc>
                  <a:txBody>
                    <a:bodyPr/>
                    <a:lstStyle/>
                    <a:p>
                      <a:pPr indent="0" lvl="0" marL="0" marR="0" rtl="0" algn="l">
                        <a:spcBef>
                          <a:spcPts val="0"/>
                        </a:spcBef>
                        <a:spcAft>
                          <a:spcPts val="0"/>
                        </a:spcAft>
                        <a:buNone/>
                      </a:pPr>
                      <a:r>
                        <a:t/>
                      </a:r>
                      <a:endParaRPr sz="3200">
                        <a:solidFill>
                          <a:srgbClr val="1F3A4E"/>
                        </a:solidFill>
                      </a:endParaRPr>
                    </a:p>
                  </a:txBody>
                  <a:tcPr marT="45725" marB="45725" marR="91450" marL="91450"/>
                </a:tc>
                <a:tc>
                  <a:txBody>
                    <a:bodyPr/>
                    <a:lstStyle/>
                    <a:p>
                      <a:pPr indent="0" lvl="0" marL="0" marR="0" rtl="0" algn="l">
                        <a:spcBef>
                          <a:spcPts val="0"/>
                        </a:spcBef>
                        <a:spcAft>
                          <a:spcPts val="0"/>
                        </a:spcAft>
                        <a:buNone/>
                      </a:pPr>
                      <a:r>
                        <a:rPr b="1" lang="en-US" sz="3600">
                          <a:solidFill>
                            <a:srgbClr val="FFC000"/>
                          </a:solidFill>
                          <a:latin typeface="Arial"/>
                          <a:ea typeface="Arial"/>
                          <a:cs typeface="Arial"/>
                          <a:sym typeface="Arial"/>
                        </a:rPr>
                        <a:t>How to </a:t>
                      </a:r>
                      <a:r>
                        <a:rPr b="1" lang="en-US" sz="5400">
                          <a:solidFill>
                            <a:srgbClr val="FFC000"/>
                          </a:solidFill>
                          <a:latin typeface="Arial"/>
                          <a:ea typeface="Arial"/>
                          <a:cs typeface="Arial"/>
                          <a:sym typeface="Arial"/>
                        </a:rPr>
                        <a:t>Zoom in </a:t>
                      </a:r>
                      <a:r>
                        <a:rPr b="1" lang="en-US" sz="3600">
                          <a:solidFill>
                            <a:srgbClr val="FFC000"/>
                          </a:solidFill>
                          <a:latin typeface="Arial"/>
                          <a:ea typeface="Arial"/>
                          <a:cs typeface="Arial"/>
                          <a:sym typeface="Arial"/>
                        </a:rPr>
                        <a:t>and </a:t>
                      </a:r>
                      <a:r>
                        <a:rPr b="1" lang="en-US" sz="2800">
                          <a:solidFill>
                            <a:srgbClr val="FFC000"/>
                          </a:solidFill>
                          <a:latin typeface="Arial"/>
                          <a:ea typeface="Arial"/>
                          <a:cs typeface="Arial"/>
                          <a:sym typeface="Arial"/>
                        </a:rPr>
                        <a:t>out</a:t>
                      </a:r>
                      <a:endParaRPr b="1" sz="3600">
                        <a:solidFill>
                          <a:srgbClr val="FFC000"/>
                        </a:solidFill>
                        <a:latin typeface="Arial"/>
                        <a:ea typeface="Arial"/>
                        <a:cs typeface="Arial"/>
                        <a:sym typeface="Arial"/>
                      </a:endParaRPr>
                    </a:p>
                    <a:p>
                      <a:pPr indent="0" lvl="0" marL="0" marR="0" rtl="0" algn="l">
                        <a:spcBef>
                          <a:spcPts val="0"/>
                        </a:spcBef>
                        <a:spcAft>
                          <a:spcPts val="0"/>
                        </a:spcAft>
                        <a:buNone/>
                      </a:pPr>
                      <a:r>
                        <a:rPr b="0" lang="en-US" sz="3200">
                          <a:solidFill>
                            <a:srgbClr val="D9D9D9"/>
                          </a:solidFill>
                          <a:latin typeface="Arial"/>
                          <a:ea typeface="Arial"/>
                          <a:cs typeface="Arial"/>
                          <a:sym typeface="Arial"/>
                        </a:rPr>
                        <a:t>Use the PowerPoint zoom tool to adjust the screen magnification to view comfortably. PowerPoint provides 2 ways to zoom: </a:t>
                      </a:r>
                      <a:br>
                        <a:rPr b="0" lang="en-US" sz="3200">
                          <a:solidFill>
                            <a:srgbClr val="D9D9D9"/>
                          </a:solidFill>
                          <a:latin typeface="Arial"/>
                          <a:ea typeface="Arial"/>
                          <a:cs typeface="Arial"/>
                          <a:sym typeface="Arial"/>
                        </a:rPr>
                      </a:br>
                      <a:r>
                        <a:rPr b="0" lang="en-US" sz="3200">
                          <a:solidFill>
                            <a:srgbClr val="FFC000"/>
                          </a:solidFill>
                          <a:latin typeface="Arial"/>
                          <a:ea typeface="Arial"/>
                          <a:cs typeface="Arial"/>
                          <a:sym typeface="Arial"/>
                        </a:rPr>
                        <a:t>1. </a:t>
                      </a:r>
                      <a:r>
                        <a:rPr b="0" lang="en-US" sz="3200">
                          <a:solidFill>
                            <a:srgbClr val="D9D9D9"/>
                          </a:solidFill>
                          <a:latin typeface="Arial"/>
                          <a:ea typeface="Arial"/>
                          <a:cs typeface="Arial"/>
                          <a:sym typeface="Arial"/>
                        </a:rPr>
                        <a:t>On the top menu bar click on the VIEW tab and then click on ZOOM. Choose the zoom percentage that works best for you. </a:t>
                      </a:r>
                      <a:br>
                        <a:rPr b="0" lang="en-US" sz="3200">
                          <a:solidFill>
                            <a:srgbClr val="D9D9D9"/>
                          </a:solidFill>
                          <a:latin typeface="Arial"/>
                          <a:ea typeface="Arial"/>
                          <a:cs typeface="Arial"/>
                          <a:sym typeface="Arial"/>
                        </a:rPr>
                      </a:br>
                      <a:r>
                        <a:rPr b="0" lang="en-US" sz="3200">
                          <a:solidFill>
                            <a:srgbClr val="FFC000"/>
                          </a:solidFill>
                          <a:latin typeface="Arial"/>
                          <a:ea typeface="Arial"/>
                          <a:cs typeface="Arial"/>
                          <a:sym typeface="Arial"/>
                        </a:rPr>
                        <a:t>2. </a:t>
                      </a:r>
                      <a:r>
                        <a:rPr b="0" lang="en-US" sz="3200">
                          <a:solidFill>
                            <a:srgbClr val="D9D9D9"/>
                          </a:solidFill>
                          <a:latin typeface="Arial"/>
                          <a:ea typeface="Arial"/>
                          <a:cs typeface="Arial"/>
                          <a:sym typeface="Arial"/>
                        </a:rPr>
                        <a:t>For better zoom flexibility, use the zoom slider at the bottom right of the window.</a:t>
                      </a:r>
                      <a:endParaRPr/>
                    </a:p>
                  </a:txBody>
                  <a:tcPr marT="137150" marB="45725" marR="91450" marL="182875">
                    <a:solidFill>
                      <a:srgbClr val="010101"/>
                    </a:solidFill>
                  </a:tcPr>
                </a:tc>
              </a:tr>
              <a:tr h="3322775">
                <a:tc gridSpan="2">
                  <a:txBody>
                    <a:bodyPr/>
                    <a:lstStyle/>
                    <a:p>
                      <a:pPr indent="0" lvl="0" marL="0" marR="0" rtl="0" algn="l">
                        <a:lnSpc>
                          <a:spcPct val="100000"/>
                        </a:lnSpc>
                        <a:spcBef>
                          <a:spcPts val="0"/>
                        </a:spcBef>
                        <a:spcAft>
                          <a:spcPts val="0"/>
                        </a:spcAft>
                        <a:buClr>
                          <a:srgbClr val="FFC000"/>
                        </a:buClr>
                        <a:buSzPts val="3600"/>
                        <a:buFont typeface="Arial"/>
                        <a:buNone/>
                      </a:pPr>
                      <a:r>
                        <a:rPr b="1" lang="en-US" sz="3600">
                          <a:solidFill>
                            <a:srgbClr val="FFC000"/>
                          </a:solidFill>
                          <a:latin typeface="Arial"/>
                          <a:ea typeface="Arial"/>
                          <a:cs typeface="Arial"/>
                          <a:sym typeface="Arial"/>
                        </a:rPr>
                        <a:t>Ruler and Guides</a:t>
                      </a:r>
                      <a:br>
                        <a:rPr b="0" lang="en-US" sz="3200">
                          <a:solidFill>
                            <a:srgbClr val="FFC000"/>
                          </a:solidFill>
                          <a:latin typeface="Arial"/>
                          <a:ea typeface="Arial"/>
                          <a:cs typeface="Arial"/>
                          <a:sym typeface="Arial"/>
                        </a:rPr>
                      </a:br>
                      <a:r>
                        <a:rPr b="0" lang="en-US" sz="320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T="45725" marB="45725" marR="91450" marL="91450">
                    <a:solidFill>
                      <a:srgbClr val="010101"/>
                    </a:solidFill>
                  </a:tcPr>
                </a:tc>
                <a:tc hMerge="1"/>
              </a:tr>
              <a:tr h="6573300">
                <a:tc>
                  <a:txBody>
                    <a:bodyPr/>
                    <a:lstStyle/>
                    <a:p>
                      <a:pPr indent="0" lvl="0" marL="0" marR="0" rtl="0" algn="l">
                        <a:spcBef>
                          <a:spcPts val="0"/>
                        </a:spcBef>
                        <a:spcAft>
                          <a:spcPts val="0"/>
                        </a:spcAft>
                        <a:buNone/>
                      </a:pPr>
                      <a:r>
                        <a:t/>
                      </a:r>
                      <a:endParaRPr sz="3200">
                        <a:solidFill>
                          <a:srgbClr val="1F3A4E"/>
                        </a:solidFill>
                      </a:endParaRPr>
                    </a:p>
                  </a:txBody>
                  <a:tcPr marT="45725" marB="45725" marR="91450" marL="91450"/>
                </a:tc>
                <a:tc>
                  <a:txBody>
                    <a:bodyPr/>
                    <a:lstStyle/>
                    <a:p>
                      <a:pPr indent="0" lvl="1" marL="0" marR="0" rtl="0" algn="l">
                        <a:spcBef>
                          <a:spcPts val="0"/>
                        </a:spcBef>
                        <a:spcAft>
                          <a:spcPts val="0"/>
                        </a:spcAft>
                        <a:buNone/>
                      </a:pPr>
                      <a:r>
                        <a:rPr b="1" lang="en-US" sz="3600" u="none" cap="none" strike="noStrike">
                          <a:solidFill>
                            <a:srgbClr val="FFC000"/>
                          </a:solidFill>
                          <a:latin typeface="Arial"/>
                          <a:ea typeface="Arial"/>
                          <a:cs typeface="Arial"/>
                          <a:sym typeface="Arial"/>
                        </a:rPr>
                        <a:t>Headers and text containers</a:t>
                      </a:r>
                      <a:br>
                        <a:rPr b="0" lang="en-US" sz="3200" u="none" cap="none" strike="noStrike">
                          <a:solidFill>
                            <a:schemeClr val="lt1"/>
                          </a:solidFill>
                          <a:latin typeface="Arial"/>
                          <a:ea typeface="Arial"/>
                          <a:cs typeface="Arial"/>
                          <a:sym typeface="Arial"/>
                        </a:rPr>
                      </a:br>
                      <a:r>
                        <a:rPr b="0" lang="en-US" sz="3200" u="none" cap="none" strike="noStrike">
                          <a:solidFill>
                            <a:srgbClr val="D9D9D9"/>
                          </a:solidFill>
                          <a:latin typeface="Arial"/>
                          <a:ea typeface="Arial"/>
                          <a:cs typeface="Arial"/>
                          <a:sym typeface="Arial"/>
                        </a:rPr>
                        <a:t>Included in this template are commonly used section headers such as Abstract, Objectives, Methods, Results, etc. </a:t>
                      </a:r>
                      <a:br>
                        <a:rPr b="0" lang="en-US" sz="3200" u="none" cap="none" strike="noStrike">
                          <a:solidFill>
                            <a:schemeClr val="lt1"/>
                          </a:solidFill>
                          <a:latin typeface="Arial"/>
                          <a:ea typeface="Arial"/>
                          <a:cs typeface="Arial"/>
                          <a:sym typeface="Arial"/>
                        </a:rPr>
                      </a:br>
                      <a:r>
                        <a:rPr b="0" lang="en-US" sz="3200" u="none" cap="none" strike="noStrike">
                          <a:solidFill>
                            <a:srgbClr val="FFC000"/>
                          </a:solidFill>
                          <a:latin typeface="Arial"/>
                          <a:ea typeface="Arial"/>
                          <a:cs typeface="Arial"/>
                          <a:sym typeface="Arial"/>
                        </a:rPr>
                        <a:t>-</a:t>
                      </a:r>
                      <a:r>
                        <a:rPr b="0" lang="en-US" sz="3200" u="none" cap="none" strike="noStrike">
                          <a:solidFill>
                            <a:schemeClr val="lt1"/>
                          </a:solidFill>
                          <a:latin typeface="Arial"/>
                          <a:ea typeface="Arial"/>
                          <a:cs typeface="Arial"/>
                          <a:sym typeface="Arial"/>
                        </a:rPr>
                        <a:t> </a:t>
                      </a:r>
                      <a:r>
                        <a:rPr b="0" lang="en-US" sz="3200" u="none" cap="none" strike="noStrike">
                          <a:solidFill>
                            <a:srgbClr val="D9D9D9"/>
                          </a:solidFill>
                          <a:latin typeface="Arial"/>
                          <a:ea typeface="Arial"/>
                          <a:cs typeface="Arial"/>
                          <a:sym typeface="Arial"/>
                        </a:rPr>
                        <a:t>Click inside a section header to add its text. </a:t>
                      </a:r>
                      <a:br>
                        <a:rPr b="0" lang="en-US" sz="3200" u="none" cap="none" strike="noStrike">
                          <a:solidFill>
                            <a:schemeClr val="lt1"/>
                          </a:solidFill>
                          <a:latin typeface="Arial"/>
                          <a:ea typeface="Arial"/>
                          <a:cs typeface="Arial"/>
                          <a:sym typeface="Arial"/>
                        </a:rPr>
                      </a:br>
                      <a:r>
                        <a:rPr b="0" lang="en-US" sz="3200" u="none" cap="none" strike="noStrike">
                          <a:solidFill>
                            <a:srgbClr val="FFC000"/>
                          </a:solidFill>
                          <a:latin typeface="Arial"/>
                          <a:ea typeface="Arial"/>
                          <a:cs typeface="Arial"/>
                          <a:sym typeface="Arial"/>
                        </a:rPr>
                        <a:t>-</a:t>
                      </a:r>
                      <a:r>
                        <a:rPr b="0" lang="en-US" sz="3200" u="none" cap="none" strike="noStrike">
                          <a:solidFill>
                            <a:schemeClr val="lt1"/>
                          </a:solidFill>
                          <a:latin typeface="Arial"/>
                          <a:ea typeface="Arial"/>
                          <a:cs typeface="Arial"/>
                          <a:sym typeface="Arial"/>
                        </a:rPr>
                        <a:t> </a:t>
                      </a:r>
                      <a:r>
                        <a:rPr b="0" lang="en-US" sz="3200" u="none" cap="none" strike="noStrike">
                          <a:solidFill>
                            <a:srgbClr val="D9D9D9"/>
                          </a:solidFill>
                          <a:latin typeface="Arial"/>
                          <a:ea typeface="Arial"/>
                          <a:cs typeface="Arial"/>
                          <a:sym typeface="Arial"/>
                        </a:rPr>
                        <a:t>To add another header, click on edge of the section box so that it is outlined. Copy and paste it. </a:t>
                      </a:r>
                      <a:br>
                        <a:rPr b="0" lang="en-US" sz="3200" u="none" cap="none" strike="noStrike">
                          <a:solidFill>
                            <a:schemeClr val="lt1"/>
                          </a:solidFill>
                          <a:latin typeface="Arial"/>
                          <a:ea typeface="Arial"/>
                          <a:cs typeface="Arial"/>
                          <a:sym typeface="Arial"/>
                        </a:rPr>
                      </a:br>
                      <a:r>
                        <a:rPr b="0" lang="en-US" sz="3200" u="none" cap="none" strike="noStrike">
                          <a:solidFill>
                            <a:srgbClr val="FFC000"/>
                          </a:solidFill>
                          <a:latin typeface="Arial"/>
                          <a:ea typeface="Arial"/>
                          <a:cs typeface="Arial"/>
                          <a:sym typeface="Arial"/>
                        </a:rPr>
                        <a:t>-</a:t>
                      </a:r>
                      <a:r>
                        <a:rPr b="0" lang="en-US" sz="3200" u="none" cap="none" strike="noStrike">
                          <a:solidFill>
                            <a:schemeClr val="lt1"/>
                          </a:solidFill>
                          <a:latin typeface="Arial"/>
                          <a:ea typeface="Arial"/>
                          <a:cs typeface="Arial"/>
                          <a:sym typeface="Arial"/>
                        </a:rPr>
                        <a:t> </a:t>
                      </a:r>
                      <a:r>
                        <a:rPr b="0" lang="en-US" sz="3200" u="none" cap="none" strike="noStrike">
                          <a:solidFill>
                            <a:srgbClr val="D9D9D9"/>
                          </a:solidFill>
                          <a:latin typeface="Arial"/>
                          <a:ea typeface="Arial"/>
                          <a:cs typeface="Arial"/>
                          <a:sym typeface="Arial"/>
                        </a:rPr>
                        <a:t>To increase its size, click on the white circles and expand to the the desired size.</a:t>
                      </a:r>
                      <a:endParaRPr/>
                    </a:p>
                  </a:txBody>
                  <a:tcPr marT="137150" marB="45725" marR="91450" marL="182875">
                    <a:solidFill>
                      <a:srgbClr val="010101"/>
                    </a:solidFill>
                  </a:tcPr>
                </a:tc>
              </a:tr>
              <a:tr h="5345325">
                <a:tc gridSpan="2">
                  <a:txBody>
                    <a:bodyPr/>
                    <a:lstStyle/>
                    <a:p>
                      <a:pPr indent="0" lvl="0" marL="0" marR="0" rtl="0" algn="l">
                        <a:spcBef>
                          <a:spcPts val="0"/>
                        </a:spcBef>
                        <a:spcAft>
                          <a:spcPts val="0"/>
                        </a:spcAft>
                        <a:buNone/>
                      </a:pPr>
                      <a:r>
                        <a:rPr b="1" lang="en-US" sz="3600">
                          <a:solidFill>
                            <a:srgbClr val="FFC000"/>
                          </a:solidFill>
                          <a:latin typeface="Arial"/>
                          <a:ea typeface="Arial"/>
                          <a:cs typeface="Arial"/>
                          <a:sym typeface="Arial"/>
                        </a:rPr>
                        <a:t>Adding content to the poster</a:t>
                      </a:r>
                      <a:endParaRPr/>
                    </a:p>
                    <a:p>
                      <a:pPr indent="0" lvl="0" marL="0" marR="0" rtl="0" algn="l">
                        <a:spcBef>
                          <a:spcPts val="0"/>
                        </a:spcBef>
                        <a:spcAft>
                          <a:spcPts val="0"/>
                        </a:spcAft>
                        <a:buNone/>
                      </a:pPr>
                      <a:r>
                        <a:rPr lang="en-US" sz="32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indent="-342900" lvl="0" marL="342900" marR="0" rtl="0" algn="l">
                        <a:spcBef>
                          <a:spcPts val="0"/>
                        </a:spcBef>
                        <a:spcAft>
                          <a:spcPts val="0"/>
                        </a:spcAft>
                        <a:buClr>
                          <a:srgbClr val="D9D9D9"/>
                        </a:buClr>
                        <a:buSzPts val="3200"/>
                        <a:buFont typeface="Arial"/>
                        <a:buChar char="-"/>
                      </a:pPr>
                      <a:r>
                        <a:rPr lang="en-US" sz="32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3200">
                        <a:solidFill>
                          <a:srgbClr val="D9D9D9"/>
                        </a:solidFill>
                        <a:latin typeface="Arial"/>
                        <a:ea typeface="Arial"/>
                        <a:cs typeface="Arial"/>
                        <a:sym typeface="Arial"/>
                      </a:endParaRPr>
                    </a:p>
                  </a:txBody>
                  <a:tcPr marT="45725" marB="45725" marR="91450" marL="91450">
                    <a:solidFill>
                      <a:srgbClr val="010101"/>
                    </a:solidFill>
                  </a:tcPr>
                </a:tc>
                <a:tc hMerge="1"/>
              </a:tr>
              <a:tr h="3539475">
                <a:tc gridSpan="2">
                  <a:txBody>
                    <a:bodyPr/>
                    <a:lstStyle/>
                    <a:p>
                      <a:pPr indent="0" lvl="0" marL="0" marR="0" rtl="0" algn="l">
                        <a:lnSpc>
                          <a:spcPct val="100000"/>
                        </a:lnSpc>
                        <a:spcBef>
                          <a:spcPts val="0"/>
                        </a:spcBef>
                        <a:spcAft>
                          <a:spcPts val="0"/>
                        </a:spcAft>
                        <a:buClr>
                          <a:srgbClr val="FFC000"/>
                        </a:buClr>
                        <a:buSzPts val="3200"/>
                        <a:buFont typeface="Arial"/>
                        <a:buNone/>
                      </a:pPr>
                      <a:r>
                        <a:rPr b="1" lang="en-US" sz="3200">
                          <a:solidFill>
                            <a:srgbClr val="FFC000"/>
                          </a:solidFill>
                          <a:latin typeface="Arial"/>
                          <a:ea typeface="Arial"/>
                          <a:cs typeface="Arial"/>
                          <a:sym typeface="Arial"/>
                        </a:rPr>
                        <a:t>Photos</a:t>
                      </a:r>
                      <a:endParaRPr/>
                    </a:p>
                    <a:p>
                      <a:pPr indent="0" lvl="0" marL="0" marR="0" rtl="0" algn="l">
                        <a:lnSpc>
                          <a:spcPct val="100000"/>
                        </a:lnSpc>
                        <a:spcBef>
                          <a:spcPts val="0"/>
                        </a:spcBef>
                        <a:spcAft>
                          <a:spcPts val="0"/>
                        </a:spcAft>
                        <a:buClr>
                          <a:srgbClr val="D9D9D9"/>
                        </a:buClr>
                        <a:buSzPts val="2800"/>
                        <a:buFont typeface="Arial"/>
                        <a:buNone/>
                      </a:pPr>
                      <a:r>
                        <a:rPr b="0" i="0" lang="en-US" sz="2800" u="none" cap="none" strike="noStrik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a:t>
                      </a:r>
                      <a:r>
                        <a:rPr b="0" i="0" lang="en-US" sz="3200" u="none" cap="none" strike="noStrike">
                          <a:solidFill>
                            <a:srgbClr val="D9D9D9"/>
                          </a:solidFill>
                          <a:latin typeface="Arial"/>
                          <a:ea typeface="Arial"/>
                          <a:cs typeface="Arial"/>
                          <a:sym typeface="Arial"/>
                        </a:rPr>
                        <a:t>professional-looking</a:t>
                      </a:r>
                      <a:r>
                        <a:rPr b="0" i="0" lang="en-US" sz="2800" u="none" cap="none" strike="noStrike">
                          <a:solidFill>
                            <a:srgbClr val="D9D9D9"/>
                          </a:solidFill>
                          <a:latin typeface="Arial"/>
                          <a:ea typeface="Arial"/>
                          <a:cs typeface="Arial"/>
                          <a:sym typeface="Arial"/>
                        </a:rPr>
                        <a:t> poster, do not distort your images by stretching them disproportionally.</a:t>
                      </a:r>
                      <a:endParaRPr/>
                    </a:p>
                  </a:txBody>
                  <a:tcPr marT="137150" marB="45725" marR="91450" marL="182875">
                    <a:solidFill>
                      <a:srgbClr val="010101"/>
                    </a:solidFill>
                  </a:tcPr>
                </a:tc>
                <a:tc hMerge="1"/>
              </a:tr>
              <a:tr h="3113025">
                <a:tc gridSpan="2">
                  <a:txBody>
                    <a:bodyPr/>
                    <a:lstStyle/>
                    <a:p>
                      <a:pPr indent="0" lvl="0" marL="0" marR="0" rtl="0" algn="l">
                        <a:spcBef>
                          <a:spcPts val="0"/>
                        </a:spcBef>
                        <a:spcAft>
                          <a:spcPts val="0"/>
                        </a:spcAft>
                        <a:buNone/>
                      </a:pPr>
                      <a:r>
                        <a:t/>
                      </a:r>
                      <a:endParaRPr sz="3200">
                        <a:solidFill>
                          <a:schemeClr val="lt1"/>
                        </a:solidFill>
                        <a:latin typeface="Arial"/>
                        <a:ea typeface="Arial"/>
                        <a:cs typeface="Arial"/>
                        <a:sym typeface="Arial"/>
                      </a:endParaRPr>
                    </a:p>
                  </a:txBody>
                  <a:tcPr marT="137150" marB="45725" marR="91450" marL="182875"/>
                </a:tc>
                <a:tc hMerge="1"/>
              </a:tr>
              <a:tr h="2053825">
                <a:tc gridSpan="2">
                  <a:txBody>
                    <a:bodyPr/>
                    <a:lstStyle/>
                    <a:p>
                      <a:pPr indent="0" lvl="0" marL="0" marR="0" rtl="0" algn="l">
                        <a:lnSpc>
                          <a:spcPct val="100000"/>
                        </a:lnSpc>
                        <a:spcBef>
                          <a:spcPts val="0"/>
                        </a:spcBef>
                        <a:spcAft>
                          <a:spcPts val="0"/>
                        </a:spcAft>
                        <a:buClr>
                          <a:srgbClr val="FFC000"/>
                        </a:buClr>
                        <a:buSzPts val="3600"/>
                        <a:buFont typeface="Arial"/>
                        <a:buNone/>
                      </a:pPr>
                      <a:r>
                        <a:rPr b="1" lang="en-US" sz="3600">
                          <a:solidFill>
                            <a:srgbClr val="FFC000"/>
                          </a:solidFill>
                          <a:latin typeface="Arial"/>
                          <a:ea typeface="Arial"/>
                          <a:cs typeface="Arial"/>
                          <a:sym typeface="Arial"/>
                        </a:rPr>
                        <a:t>Quality check your graphics</a:t>
                      </a:r>
                      <a:endParaRPr/>
                    </a:p>
                    <a:p>
                      <a:pPr indent="0" lvl="0" marL="0" marR="0" rtl="0" algn="l">
                        <a:lnSpc>
                          <a:spcPct val="100000"/>
                        </a:lnSpc>
                        <a:spcBef>
                          <a:spcPts val="0"/>
                        </a:spcBef>
                        <a:spcAft>
                          <a:spcPts val="0"/>
                        </a:spcAft>
                        <a:buClr>
                          <a:srgbClr val="D9D9D9"/>
                        </a:buClr>
                        <a:buSzPts val="3200"/>
                        <a:buFont typeface="Arial"/>
                        <a:buNone/>
                      </a:pPr>
                      <a:r>
                        <a:rPr lang="en-US" sz="3200">
                          <a:solidFill>
                            <a:srgbClr val="D9D9D9"/>
                          </a:solidFill>
                          <a:latin typeface="Arial"/>
                          <a:ea typeface="Arial"/>
                          <a:cs typeface="Arial"/>
                          <a:sym typeface="Arial"/>
                        </a:rPr>
                        <a:t>Zoom in and look at your images at 100%-200% magnification. If they look clear, they will print well. </a:t>
                      </a:r>
                      <a:endParaRPr/>
                    </a:p>
                  </a:txBody>
                  <a:tcPr marT="137150" marB="45725" marR="91450" marL="182875">
                    <a:solidFill>
                      <a:srgbClr val="010101"/>
                    </a:solidFill>
                  </a:tcPr>
                </a:tc>
                <a:tc hMerge="1"/>
              </a:tr>
              <a:tr h="4326775">
                <a:tc gridSpan="2">
                  <a:txBody>
                    <a:bodyPr/>
                    <a:lstStyle/>
                    <a:p>
                      <a:pPr indent="0" lvl="0" marL="0" marR="0" rtl="0" algn="l">
                        <a:lnSpc>
                          <a:spcPct val="100000"/>
                        </a:lnSpc>
                        <a:spcBef>
                          <a:spcPts val="0"/>
                        </a:spcBef>
                        <a:spcAft>
                          <a:spcPts val="0"/>
                        </a:spcAft>
                        <a:buClr>
                          <a:schemeClr val="dk1"/>
                        </a:buClr>
                        <a:buSzPts val="3200"/>
                        <a:buFont typeface="Calibri"/>
                        <a:buNone/>
                      </a:pPr>
                      <a:r>
                        <a:t/>
                      </a:r>
                      <a:endParaRPr sz="3200">
                        <a:solidFill>
                          <a:schemeClr val="lt1"/>
                        </a:solidFill>
                        <a:latin typeface="Arial"/>
                        <a:ea typeface="Arial"/>
                        <a:cs typeface="Arial"/>
                        <a:sym typeface="Arial"/>
                      </a:endParaRPr>
                    </a:p>
                  </a:txBody>
                  <a:tcPr marT="137150" marB="45725" marR="91450" marL="182875"/>
                </a:tc>
                <a:tc hMerge="1"/>
              </a:tr>
            </a:tbl>
          </a:graphicData>
        </a:graphic>
      </p:graphicFrame>
      <p:graphicFrame>
        <p:nvGraphicFramePr>
          <p:cNvPr id="12" name="Google Shape;12;p2"/>
          <p:cNvGraphicFramePr/>
          <p:nvPr/>
        </p:nvGraphicFramePr>
        <p:xfrm>
          <a:off x="36619103" y="23440"/>
          <a:ext cx="3000000" cy="3000000"/>
        </p:xfrm>
        <a:graphic>
          <a:graphicData uri="http://schemas.openxmlformats.org/drawingml/2006/table">
            <a:tbl>
              <a:tblPr bandRow="1" firstRow="1">
                <a:noFill/>
                <a:tableStyleId>{CB53357F-BE8F-465D-9C2E-758745DDB31A}</a:tableStyleId>
              </a:tblPr>
              <a:tblGrid>
                <a:gridCol w="5827875"/>
                <a:gridCol w="1750825"/>
                <a:gridCol w="7273250"/>
              </a:tblGrid>
              <a:tr h="1795175">
                <a:tc gridSpan="3">
                  <a:txBody>
                    <a:bodyPr/>
                    <a:lstStyle/>
                    <a:p>
                      <a:pPr indent="0" lvl="0" marL="0" marR="0" rtl="0" algn="ctr">
                        <a:lnSpc>
                          <a:spcPct val="100000"/>
                        </a:lnSpc>
                        <a:spcBef>
                          <a:spcPts val="0"/>
                        </a:spcBef>
                        <a:spcAft>
                          <a:spcPts val="0"/>
                        </a:spcAft>
                        <a:buClr>
                          <a:srgbClr val="1F3A4E"/>
                        </a:buClr>
                        <a:buSzPts val="4800"/>
                        <a:buFont typeface="Arial Black"/>
                        <a:buNone/>
                      </a:pPr>
                      <a:r>
                        <a:rPr b="0" lang="en-US" sz="4800">
                          <a:solidFill>
                            <a:srgbClr val="1F3A4E"/>
                          </a:solidFill>
                          <a:latin typeface="Arial Black"/>
                          <a:ea typeface="Arial Black"/>
                          <a:cs typeface="Arial Black"/>
                          <a:sym typeface="Arial Black"/>
                        </a:rPr>
                        <a:t>QUICK START GUIDE</a:t>
                      </a:r>
                      <a:br>
                        <a:rPr b="0" lang="en-US" sz="4800">
                          <a:solidFill>
                            <a:srgbClr val="1F3A4E"/>
                          </a:solidFill>
                          <a:latin typeface="Arial Black"/>
                          <a:ea typeface="Arial Black"/>
                          <a:cs typeface="Arial Black"/>
                          <a:sym typeface="Arial Black"/>
                        </a:rPr>
                      </a:br>
                      <a:r>
                        <a:rPr b="1" lang="en-US" sz="4000">
                          <a:solidFill>
                            <a:srgbClr val="FF0000"/>
                          </a:solidFill>
                          <a:latin typeface="Trebuchet MS"/>
                          <a:ea typeface="Trebuchet MS"/>
                          <a:cs typeface="Trebuchet MS"/>
                          <a:sym typeface="Trebuchet MS"/>
                        </a:rPr>
                        <a:t>(THIS SIDEBAR WILL NOT PRINT)</a:t>
                      </a:r>
                      <a:endParaRPr b="1" sz="4800">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c hMerge="1"/>
              </a:tr>
              <a:tr h="9427350">
                <a:tc gridSpan="3">
                  <a:txBody>
                    <a:bodyPr/>
                    <a:lstStyle/>
                    <a:p>
                      <a:pPr indent="0" lvl="0" marL="0" marR="0" rtl="0" algn="l">
                        <a:spcBef>
                          <a:spcPts val="0"/>
                        </a:spcBef>
                        <a:spcAft>
                          <a:spcPts val="0"/>
                        </a:spcAft>
                        <a:buNone/>
                      </a:pPr>
                      <a:r>
                        <a:rPr b="1" lang="en-US" sz="3600">
                          <a:solidFill>
                            <a:srgbClr val="FFC000"/>
                          </a:solidFill>
                          <a:latin typeface="Arial"/>
                          <a:ea typeface="Arial"/>
                          <a:cs typeface="Arial"/>
                          <a:sym typeface="Arial"/>
                        </a:rPr>
                        <a:t>How to change the template colors</a:t>
                      </a:r>
                      <a:endParaRPr/>
                    </a:p>
                    <a:p>
                      <a:pPr indent="0" lvl="0" marL="0" marR="0" rtl="0" algn="l">
                        <a:spcBef>
                          <a:spcPts val="0"/>
                        </a:spcBef>
                        <a:spcAft>
                          <a:spcPts val="0"/>
                        </a:spcAft>
                        <a:buNone/>
                      </a:pPr>
                      <a:r>
                        <a:rPr b="0" lang="en-US" sz="320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3200" u="sng">
                          <a:solidFill>
                            <a:srgbClr val="FFC000"/>
                          </a:solidFill>
                          <a:hlinkClick r:id="rId1"/>
                        </a:rPr>
                        <a:t>https://www.posterpresentations.com/how-to-change-the-research-poster-template-colors.html</a:t>
                      </a:r>
                      <a:endParaRPr sz="3200">
                        <a:solidFill>
                          <a:srgbClr val="FFC000"/>
                        </a:solidFill>
                      </a:endParaRPr>
                    </a:p>
                    <a:p>
                      <a:pPr indent="0" lvl="0" marL="0" marR="0" rtl="0" algn="l">
                        <a:spcBef>
                          <a:spcPts val="0"/>
                        </a:spcBef>
                        <a:spcAft>
                          <a:spcPts val="0"/>
                        </a:spcAft>
                        <a:buNone/>
                      </a:pPr>
                      <a:r>
                        <a:t/>
                      </a:r>
                      <a:endParaRPr b="0" sz="3200">
                        <a:solidFill>
                          <a:srgbClr val="D9D9D9"/>
                        </a:solidFill>
                        <a:latin typeface="Arial"/>
                        <a:ea typeface="Arial"/>
                        <a:cs typeface="Arial"/>
                        <a:sym typeface="Arial"/>
                      </a:endParaRPr>
                    </a:p>
                    <a:p>
                      <a:pPr indent="0" lvl="0" marL="0" marR="0" rtl="0" algn="l">
                        <a:spcBef>
                          <a:spcPts val="0"/>
                        </a:spcBef>
                        <a:spcAft>
                          <a:spcPts val="0"/>
                        </a:spcAft>
                        <a:buNone/>
                      </a:pPr>
                      <a:r>
                        <a:rPr b="0" lang="en-US" sz="320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indent="0" lvl="0" marL="0" marR="0" rtl="0" algn="l">
                        <a:spcBef>
                          <a:spcPts val="0"/>
                        </a:spcBef>
                        <a:spcAft>
                          <a:spcPts val="0"/>
                        </a:spcAft>
                        <a:buNone/>
                      </a:pPr>
                      <a:r>
                        <a:t/>
                      </a:r>
                      <a:endParaRPr b="0" sz="3200">
                        <a:solidFill>
                          <a:srgbClr val="D9D9D9"/>
                        </a:solidFill>
                        <a:latin typeface="Arial"/>
                        <a:ea typeface="Arial"/>
                        <a:cs typeface="Arial"/>
                        <a:sym typeface="Arial"/>
                      </a:endParaRPr>
                    </a:p>
                    <a:p>
                      <a:pPr indent="0" lvl="0" marL="0" marR="0" rtl="0" algn="l">
                        <a:spcBef>
                          <a:spcPts val="0"/>
                        </a:spcBef>
                        <a:spcAft>
                          <a:spcPts val="0"/>
                        </a:spcAft>
                        <a:buNone/>
                      </a:pPr>
                      <a:r>
                        <a:rPr b="0" lang="en-US" sz="320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T="137150" marB="45725" marR="91450" marL="182875">
                    <a:solidFill>
                      <a:schemeClr val="dk1"/>
                    </a:solidFill>
                  </a:tcPr>
                </a:tc>
                <a:tc hMerge="1"/>
                <a:tc hMerge="1"/>
              </a:tr>
              <a:tr h="7010475">
                <a:tc gridSpan="3">
                  <a:txBody>
                    <a:bodyPr/>
                    <a:lstStyle/>
                    <a:p>
                      <a:pPr indent="0" lvl="0" marL="0" marR="0" rtl="0" algn="l">
                        <a:spcBef>
                          <a:spcPts val="0"/>
                        </a:spcBef>
                        <a:spcAft>
                          <a:spcPts val="0"/>
                        </a:spcAft>
                        <a:buNone/>
                      </a:pPr>
                      <a:r>
                        <a:rPr b="1" lang="en-US" sz="3600">
                          <a:solidFill>
                            <a:srgbClr val="FFC000"/>
                          </a:solidFill>
                          <a:latin typeface="Arial"/>
                          <a:ea typeface="Arial"/>
                          <a:cs typeface="Arial"/>
                          <a:sym typeface="Arial"/>
                        </a:rPr>
                        <a:t>How to change the column layout configuration</a:t>
                      </a:r>
                      <a:endParaRPr/>
                    </a:p>
                    <a:p>
                      <a:pPr indent="0" lvl="0" marL="0" marR="0" rtl="0" algn="l">
                        <a:spcBef>
                          <a:spcPts val="0"/>
                        </a:spcBef>
                        <a:spcAft>
                          <a:spcPts val="0"/>
                        </a:spcAft>
                        <a:buNone/>
                      </a:pPr>
                      <a:r>
                        <a:rPr lang="en-US" sz="32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indent="0" lvl="0" marL="0" marR="0" rtl="0" algn="l">
                        <a:lnSpc>
                          <a:spcPct val="100000"/>
                        </a:lnSpc>
                        <a:spcBef>
                          <a:spcPts val="0"/>
                        </a:spcBef>
                        <a:spcAft>
                          <a:spcPts val="0"/>
                        </a:spcAft>
                        <a:buClr>
                          <a:srgbClr val="D9D9D9"/>
                        </a:buClr>
                        <a:buSzPts val="3200"/>
                        <a:buFont typeface="Arial"/>
                        <a:buNone/>
                      </a:pPr>
                      <a:r>
                        <a:rPr lang="en-US" sz="3200">
                          <a:solidFill>
                            <a:srgbClr val="D9D9D9"/>
                          </a:solidFill>
                          <a:latin typeface="Arial"/>
                          <a:ea typeface="Arial"/>
                          <a:cs typeface="Arial"/>
                          <a:sym typeface="Arial"/>
                        </a:rPr>
                        <a:t>You can see a tutorial here: </a:t>
                      </a:r>
                      <a:r>
                        <a:rPr lang="en-US" sz="3200" u="sng">
                          <a:solidFill>
                            <a:srgbClr val="FFC000"/>
                          </a:solidFill>
                          <a:latin typeface="Arial"/>
                          <a:ea typeface="Arial"/>
                          <a:cs typeface="Arial"/>
                          <a:sym typeface="Arial"/>
                        </a:rPr>
                        <a:t>https://www.posterpresentations.com/how-to-change-the-column-configuration.html</a:t>
                      </a:r>
                      <a:endParaRPr sz="6600" u="sng">
                        <a:solidFill>
                          <a:srgbClr val="FFC000"/>
                        </a:solidFill>
                      </a:endParaRPr>
                    </a:p>
                  </a:txBody>
                  <a:tcPr marT="137150" marB="45725" marR="91450" marL="182875">
                    <a:solidFill>
                      <a:schemeClr val="dk1"/>
                    </a:solidFill>
                  </a:tcPr>
                </a:tc>
                <a:tc hMerge="1"/>
                <a:tc hMerge="1"/>
              </a:tr>
              <a:tr h="2762625">
                <a:tc>
                  <a:txBody>
                    <a:bodyPr/>
                    <a:lstStyle/>
                    <a:p>
                      <a:pPr indent="0" lvl="0" marL="0" marR="0" rtl="0" algn="l">
                        <a:lnSpc>
                          <a:spcPct val="100000"/>
                        </a:lnSpc>
                        <a:spcBef>
                          <a:spcPts val="0"/>
                        </a:spcBef>
                        <a:spcAft>
                          <a:spcPts val="0"/>
                        </a:spcAft>
                        <a:buClr>
                          <a:schemeClr val="dk1"/>
                        </a:buClr>
                        <a:buSzPts val="3200"/>
                        <a:buFont typeface="Calibri"/>
                        <a:buNone/>
                      </a:pPr>
                      <a:r>
                        <a:t/>
                      </a:r>
                      <a:endParaRPr sz="3200">
                        <a:solidFill>
                          <a:srgbClr val="D9D9D9"/>
                        </a:solidFill>
                        <a:latin typeface="Arial"/>
                        <a:ea typeface="Arial"/>
                        <a:cs typeface="Arial"/>
                        <a:sym typeface="Arial"/>
                      </a:endParaRPr>
                    </a:p>
                  </a:txBody>
                  <a:tcPr marT="137150" marB="45725" marR="91450" marL="182875"/>
                </a:tc>
                <a:tc gridSpan="2" rowSpan="2">
                  <a:txBody>
                    <a:bodyPr/>
                    <a:lstStyle/>
                    <a:p>
                      <a:pPr indent="0" lvl="0" marL="0" marR="0" rtl="0" algn="l">
                        <a:lnSpc>
                          <a:spcPct val="100000"/>
                        </a:lnSpc>
                        <a:spcBef>
                          <a:spcPts val="0"/>
                        </a:spcBef>
                        <a:spcAft>
                          <a:spcPts val="0"/>
                        </a:spcAft>
                        <a:buClr>
                          <a:srgbClr val="FFC000"/>
                        </a:buClr>
                        <a:buSzPts val="3600"/>
                        <a:buFont typeface="Arial"/>
                        <a:buNone/>
                      </a:pPr>
                      <a:r>
                        <a:rPr b="1" lang="en-US" sz="3600">
                          <a:solidFill>
                            <a:srgbClr val="FFC000"/>
                          </a:solidFill>
                          <a:latin typeface="Arial"/>
                          <a:ea typeface="Arial"/>
                          <a:cs typeface="Arial"/>
                          <a:sym typeface="Arial"/>
                        </a:rPr>
                        <a:t>How to hide the QUICK START GUIDE bars from the sides of the template</a:t>
                      </a:r>
                      <a:endParaRPr/>
                    </a:p>
                    <a:p>
                      <a:pPr indent="0" lvl="0" marL="0" marR="0" rtl="0" algn="l">
                        <a:lnSpc>
                          <a:spcPct val="100000"/>
                        </a:lnSpc>
                        <a:spcBef>
                          <a:spcPts val="0"/>
                        </a:spcBef>
                        <a:spcAft>
                          <a:spcPts val="0"/>
                        </a:spcAft>
                        <a:buClr>
                          <a:srgbClr val="D9D9D9"/>
                        </a:buClr>
                        <a:buSzPts val="3200"/>
                        <a:buFont typeface="Arial"/>
                        <a:buNone/>
                      </a:pPr>
                      <a:r>
                        <a:rPr lang="en-US" sz="3200">
                          <a:solidFill>
                            <a:srgbClr val="D9D9D9"/>
                          </a:solidFill>
                          <a:latin typeface="Arial"/>
                          <a:ea typeface="Arial"/>
                          <a:cs typeface="Arial"/>
                          <a:sym typeface="Arial"/>
                        </a:rPr>
                        <a:t>The Quick Start</a:t>
                      </a:r>
                      <a:r>
                        <a:rPr lang="en-US" sz="3200">
                          <a:solidFill>
                            <a:srgbClr val="D9D9D9"/>
                          </a:solidFill>
                          <a:latin typeface="Arial"/>
                          <a:ea typeface="Arial"/>
                          <a:cs typeface="Arial"/>
                          <a:sym typeface="Arial"/>
                        </a:rPr>
                        <a:t> Guides</a:t>
                      </a:r>
                      <a:r>
                        <a:rPr lang="en-US" sz="3200">
                          <a:solidFill>
                            <a:srgbClr val="D9D9D9"/>
                          </a:solidFill>
                          <a:latin typeface="Arial"/>
                          <a:ea typeface="Arial"/>
                          <a:cs typeface="Arial"/>
                          <a:sym typeface="Arial"/>
                        </a:rPr>
                        <a:t> </a:t>
                      </a:r>
                      <a:r>
                        <a:rPr lang="en-US" sz="3200" u="sng">
                          <a:solidFill>
                            <a:srgbClr val="D9D9D9"/>
                          </a:solidFill>
                          <a:latin typeface="Arial"/>
                          <a:ea typeface="Arial"/>
                          <a:cs typeface="Arial"/>
                          <a:sym typeface="Arial"/>
                        </a:rPr>
                        <a:t>are outside the template’s printable area</a:t>
                      </a:r>
                      <a:r>
                        <a:rPr lang="en-US" sz="3200">
                          <a:solidFill>
                            <a:srgbClr val="D9D9D9"/>
                          </a:solidFill>
                          <a:latin typeface="Arial"/>
                          <a:ea typeface="Arial"/>
                          <a:cs typeface="Arial"/>
                          <a:sym typeface="Arial"/>
                        </a:rPr>
                        <a:t> and they will not be on the printed poster</a:t>
                      </a:r>
                      <a:r>
                        <a:rPr lang="en-US" sz="3200">
                          <a:solidFill>
                            <a:srgbClr val="D9D9D9"/>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3200"/>
                        <a:buFont typeface="Calibri"/>
                        <a:buNone/>
                      </a:pPr>
                      <a:r>
                        <a:t/>
                      </a:r>
                      <a:endParaRPr sz="32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3200"/>
                        <a:buFont typeface="Arial"/>
                        <a:buNone/>
                      </a:pPr>
                      <a:r>
                        <a:rPr lang="en-US" sz="3200">
                          <a:solidFill>
                            <a:srgbClr val="D9D9D9"/>
                          </a:solidFill>
                          <a:latin typeface="Arial"/>
                          <a:ea typeface="Arial"/>
                          <a:cs typeface="Arial"/>
                          <a:sym typeface="Arial"/>
                        </a:rPr>
                        <a:t>If you create a PDF file from your template, the guides will not be included.</a:t>
                      </a:r>
                      <a:endParaRPr/>
                    </a:p>
                    <a:p>
                      <a:pPr indent="0" lvl="0" marL="0" marR="0" rtl="0" algn="l">
                        <a:lnSpc>
                          <a:spcPct val="100000"/>
                        </a:lnSpc>
                        <a:spcBef>
                          <a:spcPts val="0"/>
                        </a:spcBef>
                        <a:spcAft>
                          <a:spcPts val="0"/>
                        </a:spcAft>
                        <a:buClr>
                          <a:schemeClr val="dk1"/>
                        </a:buClr>
                        <a:buSzPts val="3200"/>
                        <a:buFont typeface="Calibri"/>
                        <a:buNone/>
                      </a:pPr>
                      <a:r>
                        <a:t/>
                      </a:r>
                      <a:endParaRPr sz="32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3200"/>
                        <a:buFont typeface="Arial"/>
                        <a:buNone/>
                      </a:pPr>
                      <a:r>
                        <a:rPr lang="en-US" sz="3200">
                          <a:solidFill>
                            <a:srgbClr val="D9D9D9"/>
                          </a:solidFill>
                          <a:latin typeface="Arial"/>
                          <a:ea typeface="Arial"/>
                          <a:cs typeface="Arial"/>
                          <a:sym typeface="Arial"/>
                        </a:rPr>
                        <a:t>To hide the guides click on the </a:t>
                      </a:r>
                      <a:r>
                        <a:rPr b="1" lang="en-US" sz="3200">
                          <a:solidFill>
                            <a:srgbClr val="D9D9D9"/>
                          </a:solidFill>
                          <a:latin typeface="Arial"/>
                          <a:ea typeface="Arial"/>
                          <a:cs typeface="Arial"/>
                          <a:sym typeface="Arial"/>
                        </a:rPr>
                        <a:t>Home</a:t>
                      </a:r>
                      <a:r>
                        <a:rPr lang="en-US" sz="3200">
                          <a:solidFill>
                            <a:srgbClr val="D9D9D9"/>
                          </a:solidFill>
                          <a:latin typeface="Arial"/>
                          <a:ea typeface="Arial"/>
                          <a:cs typeface="Arial"/>
                          <a:sym typeface="Arial"/>
                        </a:rPr>
                        <a:t> tab (top of the screen) and then click on the </a:t>
                      </a:r>
                      <a:r>
                        <a:rPr b="1" lang="en-US" sz="3200">
                          <a:solidFill>
                            <a:srgbClr val="D9D9D9"/>
                          </a:solidFill>
                          <a:latin typeface="Arial"/>
                          <a:ea typeface="Arial"/>
                          <a:cs typeface="Arial"/>
                          <a:sym typeface="Arial"/>
                        </a:rPr>
                        <a:t>Layout</a:t>
                      </a:r>
                      <a:r>
                        <a:rPr lang="en-US" sz="3200">
                          <a:solidFill>
                            <a:srgbClr val="D9D9D9"/>
                          </a:solidFill>
                          <a:latin typeface="Arial"/>
                          <a:ea typeface="Arial"/>
                          <a:cs typeface="Arial"/>
                          <a:sym typeface="Arial"/>
                        </a:rPr>
                        <a:t> button below to see the available layouts. Choose the </a:t>
                      </a:r>
                      <a:r>
                        <a:rPr b="1" lang="en-US" sz="3200">
                          <a:solidFill>
                            <a:srgbClr val="D9D9D9"/>
                          </a:solidFill>
                          <a:latin typeface="Arial"/>
                          <a:ea typeface="Arial"/>
                          <a:cs typeface="Arial"/>
                          <a:sym typeface="Arial"/>
                        </a:rPr>
                        <a:t>Without Guides </a:t>
                      </a:r>
                      <a:r>
                        <a:rPr b="0" lang="en-US" sz="3200">
                          <a:solidFill>
                            <a:srgbClr val="D9D9D9"/>
                          </a:solidFill>
                          <a:latin typeface="Arial"/>
                          <a:ea typeface="Arial"/>
                          <a:cs typeface="Arial"/>
                          <a:sym typeface="Arial"/>
                        </a:rPr>
                        <a:t>layout</a:t>
                      </a:r>
                      <a:r>
                        <a:rPr lang="en-US" sz="3200">
                          <a:solidFill>
                            <a:srgbClr val="D9D9D9"/>
                          </a:solidFill>
                          <a:latin typeface="Arial"/>
                          <a:ea typeface="Arial"/>
                          <a:cs typeface="Arial"/>
                          <a:sym typeface="Arial"/>
                        </a:rPr>
                        <a:t>.</a:t>
                      </a:r>
                      <a:endParaRPr sz="3200">
                        <a:solidFill>
                          <a:srgbClr val="D9D9D9"/>
                        </a:solidFill>
                        <a:latin typeface="Arial"/>
                        <a:ea typeface="Arial"/>
                        <a:cs typeface="Arial"/>
                        <a:sym typeface="Arial"/>
                      </a:endParaRPr>
                    </a:p>
                  </a:txBody>
                  <a:tcPr marT="137150" marB="45725" marR="91450" marL="182875">
                    <a:solidFill>
                      <a:srgbClr val="010101"/>
                    </a:solidFill>
                  </a:tcPr>
                </a:tc>
                <a:tc rowSpan="2" hMerge="1"/>
              </a:tr>
              <a:tr h="8964050">
                <a:tc>
                  <a:txBody>
                    <a:bodyPr/>
                    <a:lstStyle/>
                    <a:p>
                      <a:pPr indent="0" lvl="0" marL="0" marR="0" rtl="0" algn="l">
                        <a:lnSpc>
                          <a:spcPct val="100000"/>
                        </a:lnSpc>
                        <a:spcBef>
                          <a:spcPts val="0"/>
                        </a:spcBef>
                        <a:spcAft>
                          <a:spcPts val="0"/>
                        </a:spcAft>
                        <a:buClr>
                          <a:schemeClr val="dk1"/>
                        </a:buClr>
                        <a:buSzPts val="3200"/>
                        <a:buFont typeface="Calibri"/>
                        <a:buNone/>
                      </a:pPr>
                      <a:r>
                        <a:t/>
                      </a:r>
                      <a:endParaRPr sz="3200">
                        <a:solidFill>
                          <a:srgbClr val="D9D9D9"/>
                        </a:solidFill>
                        <a:latin typeface="Arial"/>
                        <a:ea typeface="Arial"/>
                        <a:cs typeface="Arial"/>
                        <a:sym typeface="Arial"/>
                      </a:endParaRPr>
                    </a:p>
                  </a:txBody>
                  <a:tcPr marT="137150" marB="45725" marR="91450" marL="182875">
                    <a:solidFill>
                      <a:srgbClr val="010101"/>
                    </a:solidFill>
                  </a:tcPr>
                </a:tc>
                <a:tc gridSpan="2" vMerge="1"/>
                <a:tc hMerge="1" vMerge="1"/>
              </a:tr>
              <a:tr h="7614825">
                <a:tc>
                  <a:txBody>
                    <a:bodyPr/>
                    <a:lstStyle/>
                    <a:p>
                      <a:pPr indent="0" lvl="0" marL="0" marR="0" rtl="0" algn="l">
                        <a:spcBef>
                          <a:spcPts val="0"/>
                        </a:spcBef>
                        <a:spcAft>
                          <a:spcPts val="0"/>
                        </a:spcAft>
                        <a:buNone/>
                      </a:pPr>
                      <a:r>
                        <a:rPr b="1" lang="en-US" sz="3600">
                          <a:solidFill>
                            <a:srgbClr val="FFC000"/>
                          </a:solidFill>
                          <a:latin typeface="Arial"/>
                          <a:ea typeface="Arial"/>
                          <a:cs typeface="Arial"/>
                          <a:sym typeface="Arial"/>
                        </a:rPr>
                        <a:t>How to</a:t>
                      </a:r>
                      <a:r>
                        <a:rPr b="1" lang="en-US" sz="3600">
                          <a:solidFill>
                            <a:srgbClr val="FFC000"/>
                          </a:solidFill>
                          <a:latin typeface="Arial"/>
                          <a:ea typeface="Arial"/>
                          <a:cs typeface="Arial"/>
                          <a:sym typeface="Arial"/>
                        </a:rPr>
                        <a:t> preview your poster prior to printing</a:t>
                      </a:r>
                      <a:endParaRPr b="1" sz="3600">
                        <a:solidFill>
                          <a:srgbClr val="FFC000"/>
                        </a:solidFill>
                        <a:latin typeface="Arial"/>
                        <a:ea typeface="Arial"/>
                        <a:cs typeface="Arial"/>
                        <a:sym typeface="Arial"/>
                      </a:endParaRPr>
                    </a:p>
                    <a:p>
                      <a:pPr indent="0" lvl="0" marL="0" marR="0" rtl="0" algn="l">
                        <a:spcBef>
                          <a:spcPts val="0"/>
                        </a:spcBef>
                        <a:spcAft>
                          <a:spcPts val="0"/>
                        </a:spcAft>
                        <a:buNone/>
                      </a:pPr>
                      <a:r>
                        <a:rPr lang="en-US" sz="3200">
                          <a:solidFill>
                            <a:srgbClr val="D9D9D9"/>
                          </a:solidFill>
                          <a:latin typeface="Arial"/>
                          <a:ea typeface="Arial"/>
                          <a:cs typeface="Arial"/>
                          <a:sym typeface="Arial"/>
                        </a:rPr>
                        <a:t>You can preview your poster at any time by pressing the </a:t>
                      </a:r>
                      <a:r>
                        <a:rPr lang="en-US" sz="3200">
                          <a:solidFill>
                            <a:srgbClr val="FFC000"/>
                          </a:solidFill>
                          <a:latin typeface="Arial"/>
                          <a:ea typeface="Arial"/>
                          <a:cs typeface="Arial"/>
                          <a:sym typeface="Arial"/>
                        </a:rPr>
                        <a:t>F5 key</a:t>
                      </a:r>
                      <a:r>
                        <a:rPr lang="en-US" sz="3200">
                          <a:solidFill>
                            <a:srgbClr val="D9D9D9"/>
                          </a:solidFill>
                          <a:latin typeface="Arial"/>
                          <a:ea typeface="Arial"/>
                          <a:cs typeface="Arial"/>
                          <a:sym typeface="Arial"/>
                        </a:rPr>
                        <a:t> on your keyboard. You will see on the screen what's on your poster and how it should look when printed. Press the </a:t>
                      </a:r>
                      <a:r>
                        <a:rPr lang="en-US" sz="3200">
                          <a:solidFill>
                            <a:srgbClr val="FFC000"/>
                          </a:solidFill>
                          <a:latin typeface="Arial"/>
                          <a:ea typeface="Arial"/>
                          <a:cs typeface="Arial"/>
                          <a:sym typeface="Arial"/>
                        </a:rPr>
                        <a:t>ESC key </a:t>
                      </a:r>
                      <a:r>
                        <a:rPr lang="en-US" sz="3200">
                          <a:solidFill>
                            <a:srgbClr val="D9D9D9"/>
                          </a:solidFill>
                          <a:latin typeface="Arial"/>
                          <a:ea typeface="Arial"/>
                          <a:cs typeface="Arial"/>
                          <a:sym typeface="Arial"/>
                        </a:rPr>
                        <a:t>to exit Preview.</a:t>
                      </a:r>
                      <a:endParaRPr/>
                    </a:p>
                  </a:txBody>
                  <a:tcPr marT="137150" marB="45725" marR="91450" marL="182875">
                    <a:solidFill>
                      <a:srgbClr val="010101"/>
                    </a:solidFill>
                  </a:tcPr>
                </a:tc>
                <a:tc gridSpan="2">
                  <a:txBody>
                    <a:bodyPr/>
                    <a:lstStyle/>
                    <a:p>
                      <a:pPr indent="0" lvl="0" marL="0" marR="0" rtl="0" algn="l">
                        <a:spcBef>
                          <a:spcPts val="0"/>
                        </a:spcBef>
                        <a:spcAft>
                          <a:spcPts val="0"/>
                        </a:spcAft>
                        <a:buNone/>
                      </a:pPr>
                      <a:r>
                        <a:rPr b="1" lang="en-US" sz="16600">
                          <a:solidFill>
                            <a:srgbClr val="D9D9D9"/>
                          </a:solidFill>
                          <a:latin typeface="Arial"/>
                          <a:ea typeface="Arial"/>
                          <a:cs typeface="Arial"/>
                          <a:sym typeface="Arial"/>
                        </a:rPr>
                        <a:t>F5</a:t>
                      </a:r>
                      <a:r>
                        <a:rPr lang="en-US" sz="3200">
                          <a:solidFill>
                            <a:srgbClr val="D9D9D9"/>
                          </a:solidFill>
                          <a:latin typeface="Arial"/>
                          <a:ea typeface="Arial"/>
                          <a:cs typeface="Arial"/>
                          <a:sym typeface="Arial"/>
                        </a:rPr>
                        <a:t> </a:t>
                      </a:r>
                      <a:endParaRPr sz="3200">
                        <a:solidFill>
                          <a:srgbClr val="D9D9D9"/>
                        </a:solidFill>
                        <a:latin typeface="Arial"/>
                        <a:ea typeface="Arial"/>
                        <a:cs typeface="Arial"/>
                        <a:sym typeface="Arial"/>
                      </a:endParaRPr>
                    </a:p>
                  </a:txBody>
                  <a:tcPr marT="137150" marB="45725" marR="91450" marL="182875">
                    <a:solidFill>
                      <a:srgbClr val="0C0C0C"/>
                    </a:solidFill>
                  </a:tcPr>
                </a:tc>
                <a:tc hMerge="1"/>
              </a:tr>
              <a:tr h="8737525">
                <a:tc gridSpan="3">
                  <a:txBody>
                    <a:bodyPr/>
                    <a:lstStyle/>
                    <a:p>
                      <a:pPr indent="0" lvl="0" marL="0" marR="0" rtl="0" algn="l">
                        <a:lnSpc>
                          <a:spcPct val="100000"/>
                        </a:lnSpc>
                        <a:spcBef>
                          <a:spcPts val="0"/>
                        </a:spcBef>
                        <a:spcAft>
                          <a:spcPts val="0"/>
                        </a:spcAft>
                        <a:buClr>
                          <a:srgbClr val="FFC000"/>
                        </a:buClr>
                        <a:buSzPts val="3600"/>
                        <a:buFont typeface="Arial"/>
                        <a:buNone/>
                      </a:pPr>
                      <a:r>
                        <a:rPr b="1" lang="en-US" sz="3600">
                          <a:solidFill>
                            <a:srgbClr val="FFC000"/>
                          </a:solidFill>
                          <a:latin typeface="Arial"/>
                          <a:ea typeface="Arial"/>
                          <a:cs typeface="Arial"/>
                          <a:sym typeface="Arial"/>
                        </a:rPr>
                        <a:t>How to print your poster</a:t>
                      </a:r>
                      <a:endParaRPr/>
                    </a:p>
                    <a:p>
                      <a:pPr indent="0" lvl="0" marL="0" marR="0" rtl="0" algn="l">
                        <a:lnSpc>
                          <a:spcPct val="100000"/>
                        </a:lnSpc>
                        <a:spcBef>
                          <a:spcPts val="0"/>
                        </a:spcBef>
                        <a:spcAft>
                          <a:spcPts val="0"/>
                        </a:spcAft>
                        <a:buClr>
                          <a:srgbClr val="D9D9D9"/>
                        </a:buClr>
                        <a:buSzPts val="3200"/>
                        <a:buFont typeface="Arial"/>
                        <a:buNone/>
                      </a:pPr>
                      <a:r>
                        <a:rPr lang="en-US" sz="3200">
                          <a:solidFill>
                            <a:srgbClr val="D9D9D9"/>
                          </a:solidFill>
                          <a:latin typeface="Arial"/>
                          <a:ea typeface="Arial"/>
                          <a:cs typeface="Arial"/>
                          <a:sym typeface="Arial"/>
                        </a:rPr>
                        <a:t>When you are ready to have your poster printed go online to </a:t>
                      </a:r>
                      <a:r>
                        <a:rPr lang="en-US" sz="3200">
                          <a:solidFill>
                            <a:srgbClr val="FFC000"/>
                          </a:solidFill>
                          <a:latin typeface="Arial"/>
                          <a:ea typeface="Arial"/>
                          <a:cs typeface="Arial"/>
                          <a:sym typeface="Arial"/>
                        </a:rPr>
                        <a:t>PosterPresentations.com</a:t>
                      </a:r>
                      <a:r>
                        <a:rPr lang="en-US" sz="3200">
                          <a:solidFill>
                            <a:srgbClr val="D9D9D9"/>
                          </a:solidFill>
                          <a:latin typeface="Arial"/>
                          <a:ea typeface="Arial"/>
                          <a:cs typeface="Arial"/>
                          <a:sym typeface="Arial"/>
                        </a:rPr>
                        <a:t> and click on the "</a:t>
                      </a:r>
                      <a:r>
                        <a:rPr lang="en-US" sz="3200">
                          <a:solidFill>
                            <a:srgbClr val="FFC000"/>
                          </a:solidFill>
                          <a:latin typeface="Arial"/>
                          <a:ea typeface="Arial"/>
                          <a:cs typeface="Arial"/>
                          <a:sym typeface="Arial"/>
                        </a:rPr>
                        <a:t>Order Your Poster</a:t>
                      </a:r>
                      <a:r>
                        <a:rPr lang="en-US" sz="3200">
                          <a:solidFill>
                            <a:srgbClr val="D9D9D9"/>
                          </a:solidFill>
                          <a:latin typeface="Arial"/>
                          <a:ea typeface="Arial"/>
                          <a:cs typeface="Arial"/>
                          <a:sym typeface="Arial"/>
                        </a:rPr>
                        <a:t>" button. You can have your poster printed on professional papers, fabric for easy traveling and a variety of other materials. </a:t>
                      </a:r>
                      <a:endParaRPr/>
                    </a:p>
                    <a:p>
                      <a:pPr indent="0" lvl="0" marL="0" marR="0" rtl="0" algn="l">
                        <a:lnSpc>
                          <a:spcPct val="100000"/>
                        </a:lnSpc>
                        <a:spcBef>
                          <a:spcPts val="0"/>
                        </a:spcBef>
                        <a:spcAft>
                          <a:spcPts val="0"/>
                        </a:spcAft>
                        <a:buClr>
                          <a:srgbClr val="D9D9D9"/>
                        </a:buClr>
                        <a:buSzPts val="3200"/>
                        <a:buFont typeface="Arial"/>
                        <a:buNone/>
                      </a:pPr>
                      <a:r>
                        <a:rPr lang="en-US" sz="32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indent="0" lvl="0" marL="0" marR="0" rtl="0" algn="l">
                        <a:lnSpc>
                          <a:spcPct val="100000"/>
                        </a:lnSpc>
                        <a:spcBef>
                          <a:spcPts val="0"/>
                        </a:spcBef>
                        <a:spcAft>
                          <a:spcPts val="0"/>
                        </a:spcAft>
                        <a:buClr>
                          <a:srgbClr val="D9D9D9"/>
                        </a:buClr>
                        <a:buSzPts val="3200"/>
                        <a:buFont typeface="Arial"/>
                        <a:buNone/>
                      </a:pPr>
                      <a:br>
                        <a:rPr lang="en-US" sz="3200">
                          <a:solidFill>
                            <a:srgbClr val="D9D9D9"/>
                          </a:solidFill>
                          <a:latin typeface="Arial"/>
                          <a:ea typeface="Arial"/>
                          <a:cs typeface="Arial"/>
                          <a:sym typeface="Arial"/>
                        </a:rPr>
                      </a:br>
                      <a:r>
                        <a:rPr lang="en-US" sz="3200">
                          <a:solidFill>
                            <a:srgbClr val="D9D9D9"/>
                          </a:solidFill>
                          <a:latin typeface="Arial"/>
                          <a:ea typeface="Arial"/>
                          <a:cs typeface="Arial"/>
                          <a:sym typeface="Arial"/>
                        </a:rPr>
                        <a:t>Go to </a:t>
                      </a:r>
                      <a:r>
                        <a:rPr lang="en-US" sz="3200">
                          <a:solidFill>
                            <a:srgbClr val="FFC000"/>
                          </a:solidFill>
                          <a:latin typeface="Arial"/>
                          <a:ea typeface="Arial"/>
                          <a:cs typeface="Arial"/>
                          <a:sym typeface="Arial"/>
                        </a:rPr>
                        <a:t>PosterPresentations.com</a:t>
                      </a:r>
                      <a:r>
                        <a:rPr lang="en-US" sz="3200">
                          <a:solidFill>
                            <a:srgbClr val="D9D9D9"/>
                          </a:solidFill>
                          <a:latin typeface="Arial"/>
                          <a:ea typeface="Arial"/>
                          <a:cs typeface="Arial"/>
                          <a:sym typeface="Arial"/>
                        </a:rPr>
                        <a:t> for more information.</a:t>
                      </a:r>
                      <a:endParaRPr/>
                    </a:p>
                  </a:txBody>
                  <a:tcPr marT="137150" marB="45725" marR="91450" marL="182875">
                    <a:solidFill>
                      <a:srgbClr val="010101"/>
                    </a:solidFill>
                  </a:tcPr>
                </a:tc>
                <a:tc hMerge="1"/>
                <a:tc hMerge="1"/>
              </a:tr>
              <a:tr h="1723425">
                <a:tc gridSpan="3">
                  <a:txBody>
                    <a:bodyPr/>
                    <a:lstStyle/>
                    <a:p>
                      <a:pPr indent="0" lvl="0" marL="0" marR="0" rtl="0" algn="l">
                        <a:spcBef>
                          <a:spcPts val="0"/>
                        </a:spcBef>
                        <a:spcAft>
                          <a:spcPts val="0"/>
                        </a:spcAft>
                        <a:buNone/>
                      </a:pPr>
                      <a:r>
                        <a:t/>
                      </a:r>
                      <a:endParaRPr sz="3200">
                        <a:solidFill>
                          <a:srgbClr val="1F3A4E"/>
                        </a:solidFill>
                      </a:endParaRPr>
                    </a:p>
                  </a:txBody>
                  <a:tcPr marT="137150" marB="45725" marR="91450" marL="182875"/>
                </a:tc>
                <a:tc hMerge="1"/>
                <a:tc hMerge="1"/>
              </a:tr>
              <a:tr h="2342650">
                <a:tc gridSpan="2">
                  <a:txBody>
                    <a:bodyPr/>
                    <a:lstStyle/>
                    <a:p>
                      <a:pPr indent="0" lvl="0" marL="0" marR="0" rtl="0" algn="l">
                        <a:lnSpc>
                          <a:spcPct val="92857"/>
                        </a:lnSpc>
                        <a:spcBef>
                          <a:spcPts val="0"/>
                        </a:spcBef>
                        <a:spcAft>
                          <a:spcPts val="0"/>
                        </a:spcAft>
                        <a:buNone/>
                      </a:pPr>
                      <a:r>
                        <a:rPr lang="en-US" sz="2800">
                          <a:solidFill>
                            <a:srgbClr val="D8D8D8"/>
                          </a:solidFill>
                          <a:latin typeface="Arial"/>
                          <a:ea typeface="Arial"/>
                          <a:cs typeface="Arial"/>
                          <a:sym typeface="Arial"/>
                        </a:rPr>
                        <a:t>© 2019</a:t>
                      </a:r>
                      <a:r>
                        <a:rPr lang="en-US" sz="2800">
                          <a:solidFill>
                            <a:srgbClr val="D8D8D8"/>
                          </a:solidFill>
                          <a:latin typeface="Arial"/>
                          <a:ea typeface="Arial"/>
                          <a:cs typeface="Arial"/>
                          <a:sym typeface="Arial"/>
                        </a:rPr>
                        <a:t> </a:t>
                      </a:r>
                      <a:r>
                        <a:rPr lang="en-US" sz="2800">
                          <a:solidFill>
                            <a:srgbClr val="D8D8D8"/>
                          </a:solidFill>
                          <a:latin typeface="Arial"/>
                          <a:ea typeface="Arial"/>
                          <a:cs typeface="Arial"/>
                          <a:sym typeface="Arial"/>
                        </a:rPr>
                        <a:t>PosterPresentations.com</a:t>
                      </a:r>
                      <a:br>
                        <a:rPr lang="en-US" sz="2800">
                          <a:solidFill>
                            <a:srgbClr val="D8D8D8"/>
                          </a:solidFill>
                          <a:latin typeface="Arial"/>
                          <a:ea typeface="Arial"/>
                          <a:cs typeface="Arial"/>
                          <a:sym typeface="Arial"/>
                        </a:rPr>
                      </a:br>
                      <a:r>
                        <a:rPr lang="en-US" sz="2800">
                          <a:solidFill>
                            <a:srgbClr val="D8D8D8"/>
                          </a:solidFill>
                          <a:latin typeface="Arial"/>
                          <a:ea typeface="Arial"/>
                          <a:cs typeface="Arial"/>
                          <a:sym typeface="Arial"/>
                        </a:rPr>
                        <a:t>2117 Fourth Street ,</a:t>
                      </a:r>
                      <a:r>
                        <a:rPr lang="en-US" sz="2800">
                          <a:solidFill>
                            <a:srgbClr val="D8D8D8"/>
                          </a:solidFill>
                          <a:latin typeface="Arial"/>
                          <a:ea typeface="Arial"/>
                          <a:cs typeface="Arial"/>
                          <a:sym typeface="Arial"/>
                        </a:rPr>
                        <a:t> STE C        </a:t>
                      </a:r>
                      <a:endParaRPr/>
                    </a:p>
                    <a:p>
                      <a:pPr indent="0" lvl="0" marL="0" marR="0" rtl="0" algn="l">
                        <a:lnSpc>
                          <a:spcPct val="92857"/>
                        </a:lnSpc>
                        <a:spcBef>
                          <a:spcPts val="0"/>
                        </a:spcBef>
                        <a:spcAft>
                          <a:spcPts val="0"/>
                        </a:spcAft>
                        <a:buNone/>
                      </a:pPr>
                      <a:r>
                        <a:rPr lang="en-US" sz="2800">
                          <a:solidFill>
                            <a:srgbClr val="D8D8D8"/>
                          </a:solidFill>
                          <a:latin typeface="Arial"/>
                          <a:ea typeface="Arial"/>
                          <a:cs typeface="Arial"/>
                          <a:sym typeface="Arial"/>
                        </a:rPr>
                        <a:t>Berkeley CA 94710 USA</a:t>
                      </a:r>
                      <a:endParaRPr sz="2800">
                        <a:solidFill>
                          <a:srgbClr val="D8D8D8"/>
                        </a:solidFill>
                        <a:latin typeface="Arial"/>
                        <a:ea typeface="Arial"/>
                        <a:cs typeface="Arial"/>
                        <a:sym typeface="Arial"/>
                      </a:endParaRPr>
                    </a:p>
                  </a:txBody>
                  <a:tcPr marT="137150" marB="45725" marR="91450" marL="182875">
                    <a:solidFill>
                      <a:srgbClr val="010101"/>
                    </a:solidFill>
                  </a:tcPr>
                </a:tc>
                <a:tc hMerge="1"/>
                <a:tc>
                  <a:txBody>
                    <a:bodyPr/>
                    <a:lstStyle/>
                    <a:p>
                      <a:pPr indent="0" lvl="0" marL="0" marR="0" rtl="0" algn="l">
                        <a:lnSpc>
                          <a:spcPct val="100000"/>
                        </a:lnSpc>
                        <a:spcBef>
                          <a:spcPts val="0"/>
                        </a:spcBef>
                        <a:spcAft>
                          <a:spcPts val="0"/>
                        </a:spcAft>
                        <a:buClr>
                          <a:srgbClr val="D0D0D0"/>
                        </a:buClr>
                        <a:buSzPts val="3200"/>
                        <a:buFont typeface="Arial"/>
                        <a:buNone/>
                      </a:pPr>
                      <a:r>
                        <a:rPr b="1" lang="en-US" sz="3200">
                          <a:solidFill>
                            <a:srgbClr val="D0D0D0"/>
                          </a:solidFill>
                          <a:latin typeface="Arial"/>
                          <a:ea typeface="Arial"/>
                          <a:cs typeface="Arial"/>
                          <a:sym typeface="Arial"/>
                        </a:rPr>
                        <a:t>For complete tutorials</a:t>
                      </a:r>
                      <a:r>
                        <a:rPr b="1" lang="en-US" sz="3200">
                          <a:solidFill>
                            <a:srgbClr val="D0D0D0"/>
                          </a:solidFill>
                          <a:latin typeface="Arial"/>
                          <a:ea typeface="Arial"/>
                          <a:cs typeface="Arial"/>
                          <a:sym typeface="Arial"/>
                        </a:rPr>
                        <a:t> visit:</a:t>
                      </a:r>
                      <a:endParaRPr/>
                    </a:p>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https://www.posterpresentations.com/helpdesk.html</a:t>
                      </a:r>
                      <a:endParaRPr sz="19900"/>
                    </a:p>
                  </a:txBody>
                  <a:tcPr marT="137150" marB="45725" marR="91450" marL="182875">
                    <a:solidFill>
                      <a:srgbClr val="010101"/>
                    </a:solidFill>
                  </a:tcPr>
                </a:tc>
              </a:tr>
            </a:tbl>
          </a:graphicData>
        </a:graphic>
      </p:graphicFrame>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 name="Shape 27"/>
        <p:cNvGrpSpPr/>
        <p:nvPr/>
      </p:nvGrpSpPr>
      <p:grpSpPr>
        <a:xfrm>
          <a:off x="0" y="0"/>
          <a:ext cx="0" cy="0"/>
          <a:chOff x="0" y="0"/>
          <a:chExt cx="0" cy="0"/>
        </a:xfrm>
      </p:grpSpPr>
      <p:sp>
        <p:nvSpPr>
          <p:cNvPr id="28" name="Google Shape;28;p4"/>
          <p:cNvSpPr txBox="1"/>
          <p:nvPr/>
        </p:nvSpPr>
        <p:spPr>
          <a:xfrm>
            <a:off x="1703116" y="49377272"/>
            <a:ext cx="3135584" cy="384124"/>
          </a:xfrm>
          <a:prstGeom prst="rect">
            <a:avLst/>
          </a:prstGeom>
          <a:noFill/>
          <a:ln>
            <a:noFill/>
          </a:ln>
        </p:spPr>
        <p:txBody>
          <a:bodyPr anchorCtr="0" anchor="t" bIns="52800" lIns="105650" spcFirstLastPara="1" rIns="105650" wrap="square" tIns="52800">
            <a:spAutoFit/>
          </a:bodyPr>
          <a:lstStyle/>
          <a:p>
            <a:pPr indent="0" lvl="0" marL="0" marR="0" rtl="0" algn="l">
              <a:lnSpc>
                <a:spcPct val="65000"/>
              </a:lnSpc>
              <a:spcBef>
                <a:spcPts val="0"/>
              </a:spcBef>
              <a:spcAft>
                <a:spcPts val="0"/>
              </a:spcAft>
              <a:buNone/>
            </a:pPr>
            <a:r>
              <a:rPr b="1" i="0" lang="en-US" sz="600" u="none" cap="none" strike="noStrike">
                <a:solidFill>
                  <a:srgbClr val="BFBFBF"/>
                </a:solidFill>
                <a:latin typeface="Arial"/>
                <a:ea typeface="Arial"/>
                <a:cs typeface="Arial"/>
                <a:sym typeface="Arial"/>
              </a:rPr>
              <a:t>RESEARCH POSTER PRESENTATION DESIGN © 2019</a:t>
            </a:r>
            <a:endParaRPr/>
          </a:p>
          <a:p>
            <a:pPr indent="0" lvl="0" marL="0" marR="0" rtl="0" algn="l">
              <a:lnSpc>
                <a:spcPct val="65000"/>
              </a:lnSpc>
              <a:spcBef>
                <a:spcPts val="600"/>
              </a:spcBef>
              <a:spcAft>
                <a:spcPts val="0"/>
              </a:spcAft>
              <a:buNone/>
            </a:pPr>
            <a:r>
              <a:rPr b="1" i="0" lang="en-US" sz="1200" u="none" cap="none" strike="noStrike">
                <a:solidFill>
                  <a:srgbClr val="BFBFBF"/>
                </a:solidFill>
                <a:latin typeface="Arial"/>
                <a:ea typeface="Arial"/>
                <a:cs typeface="Arial"/>
                <a:sym typeface="Arial"/>
              </a:rPr>
              <a:t>www.PosterPresentations.com</a:t>
            </a:r>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divamgupta/image-segmentation-keras" TargetMode="External"/><Relationship Id="rId4" Type="http://schemas.openxmlformats.org/officeDocument/2006/relationships/hyperlink" Target="https://towardsdatascience.com/understanding-semantic-segmentation-with-unet-6be4f42d4b47" TargetMode="External"/><Relationship Id="rId5" Type="http://schemas.openxmlformats.org/officeDocument/2006/relationships/hyperlink" Target="https://missinglink.ai/guides/computer-vision/image-segmentation-deep-learning-methods-applications/" TargetMode="External"/><Relationship Id="rId6" Type="http://schemas.openxmlformats.org/officeDocument/2006/relationships/hyperlink" Target="https://www.kaggle.com/keegil/keras-u-net-starter-lb-0-277?scriptVersionId=2164855/cod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p1"/>
          <p:cNvSpPr txBox="1"/>
          <p:nvPr>
            <p:ph idx="1" type="body"/>
          </p:nvPr>
        </p:nvSpPr>
        <p:spPr>
          <a:xfrm>
            <a:off x="741621" y="9335793"/>
            <a:ext cx="17002878" cy="6662322"/>
          </a:xfrm>
          <a:prstGeom prst="rect">
            <a:avLst/>
          </a:prstGeom>
          <a:noFill/>
          <a:ln>
            <a:noFill/>
          </a:ln>
        </p:spPr>
        <p:txBody>
          <a:bodyPr anchorCtr="0" anchor="t" bIns="264650" lIns="264650" spcFirstLastPara="1" rIns="264650" wrap="square" tIns="264650">
            <a:spAutoFit/>
          </a:bodyPr>
          <a:lstStyle/>
          <a:p>
            <a:pPr indent="0" lvl="0" marL="0" rtl="0" algn="l">
              <a:lnSpc>
                <a:spcPct val="200000"/>
              </a:lnSpc>
              <a:spcBef>
                <a:spcPts val="0"/>
              </a:spcBef>
              <a:spcAft>
                <a:spcPts val="0"/>
              </a:spcAft>
              <a:buClr>
                <a:srgbClr val="1F3864"/>
              </a:buClr>
              <a:buSzPts val="4400"/>
              <a:buNone/>
            </a:pPr>
            <a:r>
              <a:rPr lang="en-US" sz="4400"/>
              <a:t>Image Segmentation is a very interesting problem in Machine Learning. The implementation of image segmentation has been used for  image classification, face recognition, identifying objects in a picture, video analysis and classification, and image processing in robots and autonomous vehicles. Assignment 3 involved creating a Deep Learning model for Hair segmentation. In that project I used the </a:t>
            </a:r>
            <a:r>
              <a:rPr lang="en-US" sz="4400"/>
              <a:t>default</a:t>
            </a:r>
            <a:r>
              <a:rPr lang="en-US" sz="4400"/>
              <a:t> u-net model, which is good but not good enough.  This final project improves upon our model by implementing a FCN model that not only hair segmentation, but skin masks as well. </a:t>
            </a:r>
            <a:endParaRPr sz="4400"/>
          </a:p>
        </p:txBody>
      </p:sp>
      <p:sp>
        <p:nvSpPr>
          <p:cNvPr id="49" name="Google Shape;49;p1"/>
          <p:cNvSpPr txBox="1"/>
          <p:nvPr>
            <p:ph idx="2" type="body"/>
          </p:nvPr>
        </p:nvSpPr>
        <p:spPr>
          <a:xfrm>
            <a:off x="756510" y="8368442"/>
            <a:ext cx="16989457" cy="1137127"/>
          </a:xfrm>
          <a:prstGeom prst="rect">
            <a:avLst/>
          </a:prstGeom>
          <a:noFill/>
          <a:ln>
            <a:noFill/>
          </a:ln>
        </p:spPr>
        <p:txBody>
          <a:bodyPr anchorCtr="0" anchor="ctr" bIns="105850" lIns="105850" spcFirstLastPara="1" rIns="105850" wrap="square" tIns="105850">
            <a:spAutoFit/>
          </a:bodyPr>
          <a:lstStyle/>
          <a:p>
            <a:pPr indent="0" lvl="0" marL="0" rtl="0" algn="ctr">
              <a:spcBef>
                <a:spcPts val="0"/>
              </a:spcBef>
              <a:spcAft>
                <a:spcPts val="0"/>
              </a:spcAft>
              <a:buClr>
                <a:srgbClr val="1F3864"/>
              </a:buClr>
              <a:buSzPts val="6000"/>
              <a:buNone/>
            </a:pPr>
            <a:r>
              <a:rPr lang="en-US" sz="6000"/>
              <a:t>Abstract/Introduction</a:t>
            </a:r>
            <a:endParaRPr sz="6000"/>
          </a:p>
        </p:txBody>
      </p:sp>
      <p:sp>
        <p:nvSpPr>
          <p:cNvPr id="50" name="Google Shape;50;p1"/>
          <p:cNvSpPr txBox="1"/>
          <p:nvPr>
            <p:ph idx="3" type="body"/>
          </p:nvPr>
        </p:nvSpPr>
        <p:spPr>
          <a:xfrm>
            <a:off x="756507" y="22254655"/>
            <a:ext cx="16993609" cy="1137127"/>
          </a:xfrm>
          <a:prstGeom prst="rect">
            <a:avLst/>
          </a:prstGeom>
          <a:noFill/>
          <a:ln>
            <a:noFill/>
          </a:ln>
        </p:spPr>
        <p:txBody>
          <a:bodyPr anchorCtr="0" anchor="ctr" bIns="105850" lIns="105850" spcFirstLastPara="1" rIns="105850" wrap="square" tIns="105850">
            <a:spAutoFit/>
          </a:bodyPr>
          <a:lstStyle/>
          <a:p>
            <a:pPr indent="0" lvl="0" marL="0" rtl="0" algn="ctr">
              <a:spcBef>
                <a:spcPts val="0"/>
              </a:spcBef>
              <a:spcAft>
                <a:spcPts val="0"/>
              </a:spcAft>
              <a:buClr>
                <a:srgbClr val="1F3864"/>
              </a:buClr>
              <a:buSzPts val="6000"/>
              <a:buNone/>
            </a:pPr>
            <a:r>
              <a:rPr lang="en-US" sz="6000"/>
              <a:t>Results</a:t>
            </a:r>
            <a:endParaRPr sz="6000"/>
          </a:p>
        </p:txBody>
      </p:sp>
      <p:sp>
        <p:nvSpPr>
          <p:cNvPr id="51" name="Google Shape;51;p1"/>
          <p:cNvSpPr txBox="1"/>
          <p:nvPr>
            <p:ph idx="4" type="body"/>
          </p:nvPr>
        </p:nvSpPr>
        <p:spPr>
          <a:xfrm>
            <a:off x="18256380" y="8368442"/>
            <a:ext cx="16989238" cy="1137127"/>
          </a:xfrm>
          <a:prstGeom prst="rect">
            <a:avLst/>
          </a:prstGeom>
          <a:noFill/>
          <a:ln>
            <a:noFill/>
          </a:ln>
        </p:spPr>
        <p:txBody>
          <a:bodyPr anchorCtr="0" anchor="ctr" bIns="105850" lIns="105850" spcFirstLastPara="1" rIns="105850" wrap="square" tIns="105850">
            <a:spAutoFit/>
          </a:bodyPr>
          <a:lstStyle/>
          <a:p>
            <a:pPr indent="0" lvl="0" marL="0" rtl="0" algn="ctr">
              <a:spcBef>
                <a:spcPts val="0"/>
              </a:spcBef>
              <a:spcAft>
                <a:spcPts val="0"/>
              </a:spcAft>
              <a:buClr>
                <a:srgbClr val="1F3864"/>
              </a:buClr>
              <a:buSzPts val="6000"/>
              <a:buNone/>
            </a:pPr>
            <a:r>
              <a:rPr lang="en-US" sz="6000"/>
              <a:t>Method</a:t>
            </a:r>
            <a:endParaRPr sz="6000"/>
          </a:p>
        </p:txBody>
      </p:sp>
      <p:sp>
        <p:nvSpPr>
          <p:cNvPr id="52" name="Google Shape;52;p1"/>
          <p:cNvSpPr txBox="1"/>
          <p:nvPr>
            <p:ph idx="5" type="body"/>
          </p:nvPr>
        </p:nvSpPr>
        <p:spPr>
          <a:xfrm>
            <a:off x="18256380" y="9335794"/>
            <a:ext cx="16498529" cy="7397908"/>
          </a:xfrm>
          <a:prstGeom prst="rect">
            <a:avLst/>
          </a:prstGeom>
          <a:noFill/>
          <a:ln>
            <a:noFill/>
          </a:ln>
        </p:spPr>
        <p:txBody>
          <a:bodyPr anchorCtr="0" anchor="t" bIns="264650" lIns="264650" spcFirstLastPara="1" rIns="264650" wrap="square" tIns="264650">
            <a:spAutoFit/>
          </a:bodyPr>
          <a:lstStyle/>
          <a:p>
            <a:pPr indent="0" lvl="0" marL="0" rtl="0" algn="l">
              <a:lnSpc>
                <a:spcPct val="200000"/>
              </a:lnSpc>
              <a:spcBef>
                <a:spcPts val="0"/>
              </a:spcBef>
              <a:spcAft>
                <a:spcPts val="0"/>
              </a:spcAft>
              <a:buClr>
                <a:srgbClr val="1F3864"/>
              </a:buClr>
              <a:buSzPts val="4000"/>
              <a:buNone/>
            </a:pPr>
            <a:r>
              <a:rPr lang="en-US" sz="4000"/>
              <a:t>Image Segmentation has 3 important parts</a:t>
            </a:r>
            <a:endParaRPr sz="4000"/>
          </a:p>
          <a:p>
            <a:pPr indent="-742950" lvl="0" marL="742950" rtl="0" algn="l">
              <a:lnSpc>
                <a:spcPct val="200000"/>
              </a:lnSpc>
              <a:spcBef>
                <a:spcPts val="800"/>
              </a:spcBef>
              <a:spcAft>
                <a:spcPts val="0"/>
              </a:spcAft>
              <a:buClr>
                <a:srgbClr val="1F3864"/>
              </a:buClr>
              <a:buSzPts val="4000"/>
              <a:buFont typeface="Times New Roman"/>
              <a:buAutoNum type="arabicPeriod"/>
            </a:pPr>
            <a:r>
              <a:rPr lang="en-US" sz="4000"/>
              <a:t>Classification: categorizing the entire image into a class</a:t>
            </a:r>
            <a:endParaRPr sz="4000"/>
          </a:p>
          <a:p>
            <a:pPr indent="-742950" lvl="0" marL="742950" rtl="0" algn="l">
              <a:lnSpc>
                <a:spcPct val="200000"/>
              </a:lnSpc>
              <a:spcBef>
                <a:spcPts val="800"/>
              </a:spcBef>
              <a:spcAft>
                <a:spcPts val="0"/>
              </a:spcAft>
              <a:buClr>
                <a:srgbClr val="1F3864"/>
              </a:buClr>
              <a:buSzPts val="4000"/>
              <a:buFont typeface="Times New Roman"/>
              <a:buAutoNum type="arabicPeriod"/>
            </a:pPr>
            <a:r>
              <a:rPr lang="en-US" sz="4000"/>
              <a:t>Object detection: detecting objects within an image</a:t>
            </a:r>
            <a:endParaRPr sz="4000"/>
          </a:p>
          <a:p>
            <a:pPr indent="-742950" lvl="0" marL="742950" rtl="0" algn="l">
              <a:lnSpc>
                <a:spcPct val="200000"/>
              </a:lnSpc>
              <a:spcBef>
                <a:spcPts val="800"/>
              </a:spcBef>
              <a:spcAft>
                <a:spcPts val="0"/>
              </a:spcAft>
              <a:buClr>
                <a:srgbClr val="1F3864"/>
              </a:buClr>
              <a:buSzPts val="4000"/>
              <a:buFont typeface="Times New Roman"/>
              <a:buAutoNum type="arabicPeriod"/>
            </a:pPr>
            <a:r>
              <a:rPr lang="en-US" sz="4000"/>
              <a:t>Segmentation: Identifying the wanted parts of the image and highlighting the object a certain color</a:t>
            </a:r>
            <a:endParaRPr sz="4000"/>
          </a:p>
          <a:p>
            <a:pPr indent="0" lvl="0" marL="0" rtl="0" algn="l">
              <a:lnSpc>
                <a:spcPct val="200000"/>
              </a:lnSpc>
              <a:spcBef>
                <a:spcPts val="800"/>
              </a:spcBef>
              <a:spcAft>
                <a:spcPts val="0"/>
              </a:spcAft>
              <a:buClr>
                <a:srgbClr val="1F3864"/>
              </a:buClr>
              <a:buSzPts val="4000"/>
              <a:buNone/>
            </a:pPr>
            <a:r>
              <a:rPr lang="en-US" sz="4000"/>
              <a:t>I used a FCN architecture which uses a fully convolutional network model for image segmentation. </a:t>
            </a:r>
            <a:r>
              <a:rPr lang="en-US" sz="4000">
                <a:solidFill>
                  <a:schemeClr val="dk1"/>
                </a:solidFill>
                <a:highlight>
                  <a:srgbClr val="FFFFFF"/>
                </a:highlight>
              </a:rPr>
              <a:t>FCN is one of the first proposed models for end-to-end semantic segmentation. Here standard image classification models such as VGG and AlexNet are converted to fully convolutional by making FC layers 1x1 convolutions.</a:t>
            </a:r>
            <a:endParaRPr sz="4000"/>
          </a:p>
        </p:txBody>
      </p:sp>
      <p:sp>
        <p:nvSpPr>
          <p:cNvPr id="53" name="Google Shape;53;p1"/>
          <p:cNvSpPr txBox="1"/>
          <p:nvPr>
            <p:ph idx="6" type="body"/>
          </p:nvPr>
        </p:nvSpPr>
        <p:spPr>
          <a:xfrm>
            <a:off x="18249869" y="22163431"/>
            <a:ext cx="16984570" cy="1137127"/>
          </a:xfrm>
          <a:prstGeom prst="rect">
            <a:avLst/>
          </a:prstGeom>
          <a:noFill/>
          <a:ln>
            <a:noFill/>
          </a:ln>
        </p:spPr>
        <p:txBody>
          <a:bodyPr anchorCtr="0" anchor="ctr" bIns="105850" lIns="105850" spcFirstLastPara="1" rIns="105850" wrap="square" tIns="105850">
            <a:spAutoFit/>
          </a:bodyPr>
          <a:lstStyle/>
          <a:p>
            <a:pPr indent="0" lvl="0" marL="0" rtl="0" algn="ctr">
              <a:spcBef>
                <a:spcPts val="0"/>
              </a:spcBef>
              <a:spcAft>
                <a:spcPts val="0"/>
              </a:spcAft>
              <a:buClr>
                <a:srgbClr val="1F3864"/>
              </a:buClr>
              <a:buSzPts val="6000"/>
              <a:buNone/>
            </a:pPr>
            <a:r>
              <a:rPr lang="en-US" sz="6000"/>
              <a:t>Conclusion</a:t>
            </a:r>
            <a:endParaRPr sz="6000"/>
          </a:p>
        </p:txBody>
      </p:sp>
      <p:sp>
        <p:nvSpPr>
          <p:cNvPr id="54" name="Google Shape;54;p1"/>
          <p:cNvSpPr txBox="1"/>
          <p:nvPr>
            <p:ph idx="7" type="body"/>
          </p:nvPr>
        </p:nvSpPr>
        <p:spPr>
          <a:xfrm>
            <a:off x="18249869" y="23288180"/>
            <a:ext cx="16991082" cy="1150044"/>
          </a:xfrm>
          <a:prstGeom prst="rect">
            <a:avLst/>
          </a:prstGeom>
          <a:noFill/>
          <a:ln>
            <a:noFill/>
          </a:ln>
        </p:spPr>
        <p:txBody>
          <a:bodyPr anchorCtr="0" anchor="t" bIns="264650" lIns="264650" spcFirstLastPara="1" rIns="264650" wrap="square" tIns="264650">
            <a:spAutoFit/>
          </a:bodyPr>
          <a:lstStyle/>
          <a:p>
            <a:pPr indent="0" lvl="0" marL="0" rtl="0" algn="l">
              <a:lnSpc>
                <a:spcPct val="200000"/>
              </a:lnSpc>
              <a:spcBef>
                <a:spcPts val="0"/>
              </a:spcBef>
              <a:spcAft>
                <a:spcPts val="0"/>
              </a:spcAft>
              <a:buNone/>
            </a:pPr>
            <a:r>
              <a:rPr lang="en-US" sz="4000"/>
              <a:t>Overall, I learned a lot throughout this class, and was able to combine all my knowledge into this last project. I hope to deal with machine learning more as the years go by and in my future jobs. It is a fun way to apply my Computer Science.  Thank you.</a:t>
            </a:r>
            <a:endParaRPr sz="4000"/>
          </a:p>
        </p:txBody>
      </p:sp>
      <p:sp>
        <p:nvSpPr>
          <p:cNvPr id="55" name="Google Shape;55;p1"/>
          <p:cNvSpPr txBox="1"/>
          <p:nvPr>
            <p:ph idx="8" type="body"/>
          </p:nvPr>
        </p:nvSpPr>
        <p:spPr>
          <a:xfrm>
            <a:off x="18269550" y="39613078"/>
            <a:ext cx="16976067" cy="1137127"/>
          </a:xfrm>
          <a:prstGeom prst="rect">
            <a:avLst/>
          </a:prstGeom>
          <a:noFill/>
          <a:ln>
            <a:noFill/>
          </a:ln>
        </p:spPr>
        <p:txBody>
          <a:bodyPr anchorCtr="0" anchor="ctr" bIns="105850" lIns="105850" spcFirstLastPara="1" rIns="105850" wrap="square" tIns="105850">
            <a:spAutoFit/>
          </a:bodyPr>
          <a:lstStyle/>
          <a:p>
            <a:pPr indent="0" lvl="0" marL="0" rtl="0" algn="ctr">
              <a:spcBef>
                <a:spcPts val="0"/>
              </a:spcBef>
              <a:spcAft>
                <a:spcPts val="0"/>
              </a:spcAft>
              <a:buClr>
                <a:srgbClr val="1F3864"/>
              </a:buClr>
              <a:buSzPts val="6000"/>
              <a:buNone/>
            </a:pPr>
            <a:r>
              <a:rPr lang="en-US" sz="6000"/>
              <a:t>References</a:t>
            </a:r>
            <a:endParaRPr sz="6000"/>
          </a:p>
        </p:txBody>
      </p:sp>
      <p:sp>
        <p:nvSpPr>
          <p:cNvPr id="56" name="Google Shape;56;p1"/>
          <p:cNvSpPr txBox="1"/>
          <p:nvPr>
            <p:ph idx="9" type="body"/>
          </p:nvPr>
        </p:nvSpPr>
        <p:spPr>
          <a:xfrm>
            <a:off x="17110109" y="40750206"/>
            <a:ext cx="18130840" cy="4474031"/>
          </a:xfrm>
          <a:prstGeom prst="rect">
            <a:avLst/>
          </a:prstGeom>
          <a:noFill/>
          <a:ln>
            <a:noFill/>
          </a:ln>
        </p:spPr>
        <p:txBody>
          <a:bodyPr anchorCtr="0" anchor="t" bIns="264650" lIns="264650" spcFirstLastPara="1" rIns="264650" wrap="square" tIns="264650">
            <a:spAutoFit/>
          </a:bodyPr>
          <a:lstStyle/>
          <a:p>
            <a:pPr indent="0" lvl="0" marL="0" rtl="0" algn="l">
              <a:spcBef>
                <a:spcPts val="0"/>
              </a:spcBef>
              <a:spcAft>
                <a:spcPts val="0"/>
              </a:spcAft>
              <a:buClr>
                <a:srgbClr val="1F3864"/>
              </a:buClr>
              <a:buSzPts val="4000"/>
              <a:buNone/>
            </a:pPr>
            <a:r>
              <a:rPr lang="en-US" sz="4000" u="sng">
                <a:solidFill>
                  <a:schemeClr val="hlink"/>
                </a:solidFill>
                <a:hlinkClick r:id="rId3"/>
              </a:rPr>
              <a:t>https://github.com/divamgupta/image-segmentation-keras</a:t>
            </a:r>
            <a:endParaRPr sz="4000"/>
          </a:p>
          <a:p>
            <a:pPr indent="0" lvl="0" marL="0" rtl="0" algn="l">
              <a:spcBef>
                <a:spcPts val="0"/>
              </a:spcBef>
              <a:spcAft>
                <a:spcPts val="0"/>
              </a:spcAft>
              <a:buClr>
                <a:srgbClr val="1F3864"/>
              </a:buClr>
              <a:buSzPts val="4000"/>
              <a:buNone/>
            </a:pPr>
            <a:r>
              <a:rPr lang="en-US" sz="4000" u="sng">
                <a:solidFill>
                  <a:schemeClr val="hlink"/>
                </a:solidFill>
                <a:hlinkClick r:id="rId4"/>
              </a:rPr>
              <a:t>https://towardsdatascience.com/understanding-semantic-segmentation-with-unet-6be4f42d4b47</a:t>
            </a:r>
            <a:endParaRPr sz="4000"/>
          </a:p>
          <a:p>
            <a:pPr indent="0" lvl="0" marL="0" rtl="0" algn="l">
              <a:spcBef>
                <a:spcPts val="800"/>
              </a:spcBef>
              <a:spcAft>
                <a:spcPts val="0"/>
              </a:spcAft>
              <a:buClr>
                <a:srgbClr val="1F3864"/>
              </a:buClr>
              <a:buSzPts val="4000"/>
              <a:buNone/>
            </a:pPr>
            <a:r>
              <a:rPr lang="en-US" sz="4000" u="sng">
                <a:solidFill>
                  <a:schemeClr val="hlink"/>
                </a:solidFill>
                <a:hlinkClick r:id="rId5"/>
              </a:rPr>
              <a:t>https://missinglink.ai/guides/computer-vision/image-segmentation-deep-learning-methods-applications/</a:t>
            </a:r>
            <a:endParaRPr sz="4000"/>
          </a:p>
          <a:p>
            <a:pPr indent="0" lvl="0" marL="0" rtl="0" algn="l">
              <a:spcBef>
                <a:spcPts val="800"/>
              </a:spcBef>
              <a:spcAft>
                <a:spcPts val="0"/>
              </a:spcAft>
              <a:buClr>
                <a:srgbClr val="1F3864"/>
              </a:buClr>
              <a:buSzPts val="4000"/>
              <a:buNone/>
            </a:pPr>
            <a:r>
              <a:rPr lang="en-US" sz="4000" u="sng">
                <a:solidFill>
                  <a:schemeClr val="hlink"/>
                </a:solidFill>
                <a:hlinkClick r:id="rId6"/>
              </a:rPr>
              <a:t>https://www.kaggle.com/keegil/keras-u-net-starter-lb-0-277?scriptVersionId=2164855/code</a:t>
            </a:r>
            <a:endParaRPr sz="4000"/>
          </a:p>
        </p:txBody>
      </p:sp>
      <p:sp>
        <p:nvSpPr>
          <p:cNvPr id="57" name="Google Shape;57;p1"/>
          <p:cNvSpPr txBox="1"/>
          <p:nvPr>
            <p:ph idx="13" type="body"/>
          </p:nvPr>
        </p:nvSpPr>
        <p:spPr>
          <a:xfrm>
            <a:off x="741625" y="23288148"/>
            <a:ext cx="17004300" cy="5175600"/>
          </a:xfrm>
          <a:prstGeom prst="rect">
            <a:avLst/>
          </a:prstGeom>
          <a:noFill/>
          <a:ln>
            <a:noFill/>
          </a:ln>
        </p:spPr>
        <p:txBody>
          <a:bodyPr anchorCtr="0" anchor="t" bIns="264650" lIns="264650" spcFirstLastPara="1" rIns="264650" wrap="square" tIns="264650">
            <a:spAutoFit/>
          </a:bodyPr>
          <a:lstStyle/>
          <a:p>
            <a:pPr indent="0" lvl="0" marL="0" rtl="0" algn="l">
              <a:lnSpc>
                <a:spcPct val="200000"/>
              </a:lnSpc>
              <a:spcBef>
                <a:spcPts val="0"/>
              </a:spcBef>
              <a:spcAft>
                <a:spcPts val="0"/>
              </a:spcAft>
              <a:buClr>
                <a:srgbClr val="1F3864"/>
              </a:buClr>
              <a:buSzPts val="3600"/>
              <a:buNone/>
            </a:pPr>
            <a:r>
              <a:rPr lang="en-US" sz="4000"/>
              <a:t>In the end, my results were not too bad. I had a validation of .68 which in my opinion, is pretty good. At first I was having trouble just doing 20 epochs on my laptop and still getting poor results. But, then my </a:t>
            </a:r>
            <a:r>
              <a:rPr lang="en-US" sz="4000"/>
              <a:t>roommate</a:t>
            </a:r>
            <a:r>
              <a:rPr lang="en-US" sz="4000"/>
              <a:t> came to my aid and allowed me to use his computer with a Nvidia 1080 Ti. This allowed me to compute my epochs a lot faster, and tweak my model accordingly.  </a:t>
            </a:r>
            <a:endParaRPr sz="4000"/>
          </a:p>
        </p:txBody>
      </p:sp>
      <p:sp>
        <p:nvSpPr>
          <p:cNvPr id="58" name="Google Shape;58;p1"/>
          <p:cNvSpPr txBox="1"/>
          <p:nvPr>
            <p:ph idx="16" type="body"/>
          </p:nvPr>
        </p:nvSpPr>
        <p:spPr>
          <a:xfrm>
            <a:off x="4864418" y="580237"/>
            <a:ext cx="26270903" cy="3140195"/>
          </a:xfrm>
          <a:prstGeom prst="rect">
            <a:avLst/>
          </a:prstGeom>
          <a:noFill/>
          <a:ln>
            <a:noFill/>
          </a:ln>
        </p:spPr>
        <p:txBody>
          <a:bodyPr anchorCtr="1" anchor="t" bIns="45700" lIns="91425" spcFirstLastPara="1" rIns="91425" wrap="square" tIns="45700">
            <a:normAutofit/>
          </a:bodyPr>
          <a:lstStyle/>
          <a:p>
            <a:pPr indent="0" lvl="0" marL="0" rtl="0" algn="ctr">
              <a:spcBef>
                <a:spcPts val="0"/>
              </a:spcBef>
              <a:spcAft>
                <a:spcPts val="0"/>
              </a:spcAft>
              <a:buClr>
                <a:srgbClr val="1F3864"/>
              </a:buClr>
              <a:buSzPts val="16600"/>
              <a:buFont typeface="Calibri"/>
              <a:buNone/>
            </a:pPr>
            <a:r>
              <a:rPr b="1" lang="en-US">
                <a:solidFill>
                  <a:srgbClr val="1F3864"/>
                </a:solidFill>
              </a:rPr>
              <a:t>Skin And Hair Mask Model</a:t>
            </a:r>
            <a:endParaRPr b="1">
              <a:solidFill>
                <a:srgbClr val="1F3864"/>
              </a:solidFill>
            </a:endParaRPr>
          </a:p>
        </p:txBody>
      </p:sp>
      <p:sp>
        <p:nvSpPr>
          <p:cNvPr id="59" name="Google Shape;59;p1"/>
          <p:cNvSpPr txBox="1"/>
          <p:nvPr>
            <p:ph idx="15" type="body"/>
          </p:nvPr>
        </p:nvSpPr>
        <p:spPr>
          <a:xfrm>
            <a:off x="4864418" y="2909343"/>
            <a:ext cx="26270903" cy="2194556"/>
          </a:xfrm>
          <a:prstGeom prst="rect">
            <a:avLst/>
          </a:prstGeom>
          <a:noFill/>
          <a:ln>
            <a:noFill/>
          </a:ln>
        </p:spPr>
        <p:txBody>
          <a:bodyPr anchorCtr="1" anchor="t" bIns="45700" lIns="91425" spcFirstLastPara="1" rIns="91425" wrap="square" tIns="45700">
            <a:normAutofit/>
          </a:bodyPr>
          <a:lstStyle/>
          <a:p>
            <a:pPr indent="0" lvl="0" marL="0" rtl="0" algn="ctr">
              <a:spcBef>
                <a:spcPts val="0"/>
              </a:spcBef>
              <a:spcAft>
                <a:spcPts val="0"/>
              </a:spcAft>
              <a:buClr>
                <a:srgbClr val="002060"/>
              </a:buClr>
              <a:buSzPts val="11500"/>
              <a:buFont typeface="Calibri"/>
              <a:buNone/>
            </a:pPr>
            <a:r>
              <a:rPr lang="en-US">
                <a:solidFill>
                  <a:srgbClr val="002060"/>
                </a:solidFill>
              </a:rPr>
              <a:t>By: Nicholas Soultanian</a:t>
            </a:r>
            <a:endParaRPr>
              <a:solidFill>
                <a:srgbClr val="00206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100CMx140CM templat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ithout guide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2012-02-10T00:21:22Z</dcterms:created>
  <dc:creator>PosterPresentations.com</dc:creator>
</cp:coreProperties>
</file>