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1.xml" ContentType="application/vnd.openxmlformats-officedocument.presentationml.notesSlide+xml"/>
  <Override PartName="/ppt/notesSlides/_rels/notesSlide11.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l-GR" sz="1400" spc="-1" strike="noStrike">
                <a:solidFill>
                  <a:srgbClr val="000000"/>
                </a:solidFill>
                <a:latin typeface="Arial"/>
              </a:rPr>
              <a:t>Click to move the slide</a:t>
            </a:r>
            <a:endParaRPr b="0" lang="el-GR" sz="1400" spc="-1" strike="noStrike">
              <a:solidFill>
                <a:srgbClr val="000000"/>
              </a:solidFill>
              <a:latin typeface="Arial"/>
            </a:endParaRPr>
          </a:p>
        </p:txBody>
      </p:sp>
      <p:sp>
        <p:nvSpPr>
          <p:cNvPr id="127" name="PlaceHolder 2"/>
          <p:cNvSpPr>
            <a:spLocks noGrp="1"/>
          </p:cNvSpPr>
          <p:nvPr>
            <p:ph type="body"/>
          </p:nvPr>
        </p:nvSpPr>
        <p:spPr>
          <a:xfrm>
            <a:off x="756000" y="5078520"/>
            <a:ext cx="6047640" cy="4811040"/>
          </a:xfrm>
          <a:prstGeom prst="rect">
            <a:avLst/>
          </a:prstGeom>
        </p:spPr>
        <p:txBody>
          <a:bodyPr lIns="0" rIns="0" tIns="0" bIns="0">
            <a:noAutofit/>
          </a:bodyPr>
          <a:p>
            <a:r>
              <a:rPr b="0" lang="el-GR" sz="2000" spc="-1" strike="noStrike">
                <a:latin typeface="Arial"/>
              </a:rPr>
              <a:t>Click to edit the notes format</a:t>
            </a:r>
            <a:endParaRPr b="0" lang="el-GR" sz="2000" spc="-1" strike="noStrike">
              <a:latin typeface="Arial"/>
            </a:endParaRPr>
          </a:p>
        </p:txBody>
      </p:sp>
      <p:sp>
        <p:nvSpPr>
          <p:cNvPr id="128" name="PlaceHolder 3"/>
          <p:cNvSpPr>
            <a:spLocks noGrp="1"/>
          </p:cNvSpPr>
          <p:nvPr>
            <p:ph type="hdr"/>
          </p:nvPr>
        </p:nvSpPr>
        <p:spPr>
          <a:xfrm>
            <a:off x="0" y="0"/>
            <a:ext cx="3280680" cy="534240"/>
          </a:xfrm>
          <a:prstGeom prst="rect">
            <a:avLst/>
          </a:prstGeom>
        </p:spPr>
        <p:txBody>
          <a:bodyPr lIns="0" rIns="0" tIns="0" bIns="0">
            <a:noAutofit/>
          </a:bodyPr>
          <a:p>
            <a:r>
              <a:rPr b="0" lang="el-GR" sz="1400" spc="-1" strike="noStrike">
                <a:latin typeface="Times New Roman"/>
              </a:rPr>
              <a:t>&lt;header&gt;</a:t>
            </a:r>
            <a:endParaRPr b="0" lang="el-GR" sz="1400" spc="-1" strike="noStrike">
              <a:latin typeface="Times New Roman"/>
            </a:endParaRPr>
          </a:p>
        </p:txBody>
      </p:sp>
      <p:sp>
        <p:nvSpPr>
          <p:cNvPr id="129" name="PlaceHolder 4"/>
          <p:cNvSpPr>
            <a:spLocks noGrp="1"/>
          </p:cNvSpPr>
          <p:nvPr>
            <p:ph type="dt"/>
          </p:nvPr>
        </p:nvSpPr>
        <p:spPr>
          <a:xfrm>
            <a:off x="4278960" y="0"/>
            <a:ext cx="3280680" cy="534240"/>
          </a:xfrm>
          <a:prstGeom prst="rect">
            <a:avLst/>
          </a:prstGeom>
        </p:spPr>
        <p:txBody>
          <a:bodyPr lIns="0" rIns="0" tIns="0" bIns="0">
            <a:noAutofit/>
          </a:bodyPr>
          <a:p>
            <a:pPr algn="r"/>
            <a:r>
              <a:rPr b="0" lang="el-GR" sz="1400" spc="-1" strike="noStrike">
                <a:latin typeface="Times New Roman"/>
              </a:rPr>
              <a:t>&lt;date/time&gt;</a:t>
            </a:r>
            <a:endParaRPr b="0" lang="el-GR" sz="1400" spc="-1" strike="noStrike">
              <a:latin typeface="Times New Roman"/>
            </a:endParaRPr>
          </a:p>
        </p:txBody>
      </p:sp>
      <p:sp>
        <p:nvSpPr>
          <p:cNvPr id="130" name="PlaceHolder 5"/>
          <p:cNvSpPr>
            <a:spLocks noGrp="1"/>
          </p:cNvSpPr>
          <p:nvPr>
            <p:ph type="ftr"/>
          </p:nvPr>
        </p:nvSpPr>
        <p:spPr>
          <a:xfrm>
            <a:off x="0" y="10157400"/>
            <a:ext cx="3280680" cy="534240"/>
          </a:xfrm>
          <a:prstGeom prst="rect">
            <a:avLst/>
          </a:prstGeom>
        </p:spPr>
        <p:txBody>
          <a:bodyPr lIns="0" rIns="0" tIns="0" bIns="0" anchor="b">
            <a:noAutofit/>
          </a:bodyPr>
          <a:p>
            <a:r>
              <a:rPr b="0" lang="el-GR" sz="1400" spc="-1" strike="noStrike">
                <a:latin typeface="Times New Roman"/>
              </a:rPr>
              <a:t>&lt;footer&gt;</a:t>
            </a:r>
            <a:endParaRPr b="0" lang="el-GR" sz="1400" spc="-1" strike="noStrike">
              <a:latin typeface="Times New Roman"/>
            </a:endParaRPr>
          </a:p>
        </p:txBody>
      </p:sp>
      <p:sp>
        <p:nvSpPr>
          <p:cNvPr id="13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64B79038-64C1-422A-9722-2EE00C374C83}" type="slidenum">
              <a:rPr b="0" lang="el-GR" sz="1400" spc="-1" strike="noStrike">
                <a:latin typeface="Times New Roman"/>
              </a:rPr>
              <a:t>&lt;number&gt;</a:t>
            </a:fld>
            <a:endParaRPr b="0" lang="el-G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685800" y="1143000"/>
            <a:ext cx="5486040" cy="3085920"/>
          </a:xfrm>
          <a:prstGeom prst="rect">
            <a:avLst/>
          </a:prstGeom>
        </p:spPr>
      </p:sp>
      <p:sp>
        <p:nvSpPr>
          <p:cNvPr id="212" name="PlaceHolder 2"/>
          <p:cNvSpPr>
            <a:spLocks noGrp="1"/>
          </p:cNvSpPr>
          <p:nvPr>
            <p:ph type="body"/>
          </p:nvPr>
        </p:nvSpPr>
        <p:spPr>
          <a:xfrm>
            <a:off x="685800" y="4400640"/>
            <a:ext cx="5486040" cy="3600360"/>
          </a:xfrm>
          <a:prstGeom prst="rect">
            <a:avLst/>
          </a:prstGeom>
        </p:spPr>
        <p:txBody>
          <a:bodyPr>
            <a:noAutofit/>
          </a:bodyPr>
          <a:p>
            <a:endParaRPr b="0" lang="el-GR" sz="2000" spc="-1" strike="noStrike">
              <a:latin typeface="Arial"/>
            </a:endParaRPr>
          </a:p>
        </p:txBody>
      </p:sp>
      <p:sp>
        <p:nvSpPr>
          <p:cNvPr id="213" name="Google Shape;200;g6b1eb3bc5d_0_0:notes"/>
          <p:cNvSpPr txBox="1"/>
          <p:nvPr/>
        </p:nvSpPr>
        <p:spPr>
          <a:xfrm>
            <a:off x="3884760" y="8685360"/>
            <a:ext cx="2971440" cy="458280"/>
          </a:xfrm>
          <a:prstGeom prst="rect">
            <a:avLst/>
          </a:prstGeom>
          <a:noFill/>
          <a:ln w="0">
            <a:noFill/>
          </a:ln>
        </p:spPr>
        <p:txBody>
          <a:bodyPr anchor="b">
            <a:noAutofit/>
          </a:bodyPr>
          <a:p>
            <a:pPr algn="r">
              <a:lnSpc>
                <a:spcPct val="100000"/>
              </a:lnSpc>
              <a:tabLst>
                <a:tab algn="l" pos="0"/>
              </a:tabLst>
            </a:pPr>
            <a:fld id="{D67B94CB-DE59-46E7-91DB-1367DB11F9C5}" type="slidenum">
              <a:rPr b="0" lang="en-GB" sz="1400" spc="-1" strike="noStrike">
                <a:latin typeface="Times New Roman"/>
              </a:rPr>
              <a:t>&lt;number&gt;</a:t>
            </a:fld>
            <a:endParaRPr b="0" lang="el-GR"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30" name="PlaceHolder 2"/>
          <p:cNvSpPr>
            <a:spLocks noGrp="1"/>
          </p:cNvSpPr>
          <p:nvPr>
            <p:ph type="body"/>
          </p:nvPr>
        </p:nvSpPr>
        <p:spPr>
          <a:xfrm>
            <a:off x="10049040" y="6042240"/>
            <a:ext cx="1723680" cy="146160"/>
          </a:xfrm>
          <a:prstGeom prst="rect">
            <a:avLst/>
          </a:prstGeom>
        </p:spPr>
        <p:txBody>
          <a:bodyPr lIns="0" rIns="0" tIns="0" bIns="0">
            <a:normAutofit fontScale="21000"/>
          </a:bodyPr>
          <a:p>
            <a:endParaRPr b="0" lang="el-GR" sz="1400" spc="-1" strike="noStrike">
              <a:solidFill>
                <a:srgbClr val="000000"/>
              </a:solidFill>
              <a:latin typeface="Arial"/>
            </a:endParaRPr>
          </a:p>
        </p:txBody>
      </p:sp>
      <p:sp>
        <p:nvSpPr>
          <p:cNvPr id="31" name="PlaceHolder 3"/>
          <p:cNvSpPr>
            <a:spLocks noGrp="1"/>
          </p:cNvSpPr>
          <p:nvPr>
            <p:ph type="body"/>
          </p:nvPr>
        </p:nvSpPr>
        <p:spPr>
          <a:xfrm>
            <a:off x="10049040" y="6202800"/>
            <a:ext cx="1723680" cy="146160"/>
          </a:xfrm>
          <a:prstGeom prst="rect">
            <a:avLst/>
          </a:prstGeom>
        </p:spPr>
        <p:txBody>
          <a:bodyPr lIns="0" rIns="0" tIns="0" bIns="0">
            <a:normAutofit fontScale="21000"/>
          </a:bodyPr>
          <a:p>
            <a:endParaRPr b="0" lang="el-G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33" name="PlaceHolder 2"/>
          <p:cNvSpPr>
            <a:spLocks noGrp="1"/>
          </p:cNvSpPr>
          <p:nvPr>
            <p:ph type="body"/>
          </p:nvPr>
        </p:nvSpPr>
        <p:spPr>
          <a:xfrm>
            <a:off x="1004904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34" name="PlaceHolder 3"/>
          <p:cNvSpPr>
            <a:spLocks noGrp="1"/>
          </p:cNvSpPr>
          <p:nvPr>
            <p:ph type="body"/>
          </p:nvPr>
        </p:nvSpPr>
        <p:spPr>
          <a:xfrm>
            <a:off x="1093248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35" name="PlaceHolder 4"/>
          <p:cNvSpPr>
            <a:spLocks noGrp="1"/>
          </p:cNvSpPr>
          <p:nvPr>
            <p:ph type="body"/>
          </p:nvPr>
        </p:nvSpPr>
        <p:spPr>
          <a:xfrm>
            <a:off x="10049040" y="620280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36" name="PlaceHolder 5"/>
          <p:cNvSpPr>
            <a:spLocks noGrp="1"/>
          </p:cNvSpPr>
          <p:nvPr>
            <p:ph type="body"/>
          </p:nvPr>
        </p:nvSpPr>
        <p:spPr>
          <a:xfrm>
            <a:off x="10932480" y="620280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38" name="PlaceHolder 2"/>
          <p:cNvSpPr>
            <a:spLocks noGrp="1"/>
          </p:cNvSpPr>
          <p:nvPr>
            <p:ph type="body"/>
          </p:nvPr>
        </p:nvSpPr>
        <p:spPr>
          <a:xfrm>
            <a:off x="10049040" y="604224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
        <p:nvSpPr>
          <p:cNvPr id="39" name="PlaceHolder 3"/>
          <p:cNvSpPr>
            <a:spLocks noGrp="1"/>
          </p:cNvSpPr>
          <p:nvPr>
            <p:ph type="body"/>
          </p:nvPr>
        </p:nvSpPr>
        <p:spPr>
          <a:xfrm>
            <a:off x="10631880" y="604224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
        <p:nvSpPr>
          <p:cNvPr id="40" name="PlaceHolder 4"/>
          <p:cNvSpPr>
            <a:spLocks noGrp="1"/>
          </p:cNvSpPr>
          <p:nvPr>
            <p:ph type="body"/>
          </p:nvPr>
        </p:nvSpPr>
        <p:spPr>
          <a:xfrm>
            <a:off x="11214720" y="604224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
        <p:nvSpPr>
          <p:cNvPr id="41" name="PlaceHolder 5"/>
          <p:cNvSpPr>
            <a:spLocks noGrp="1"/>
          </p:cNvSpPr>
          <p:nvPr>
            <p:ph type="body"/>
          </p:nvPr>
        </p:nvSpPr>
        <p:spPr>
          <a:xfrm>
            <a:off x="10049040" y="620280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
        <p:nvSpPr>
          <p:cNvPr id="42" name="PlaceHolder 6"/>
          <p:cNvSpPr>
            <a:spLocks noGrp="1"/>
          </p:cNvSpPr>
          <p:nvPr>
            <p:ph type="body"/>
          </p:nvPr>
        </p:nvSpPr>
        <p:spPr>
          <a:xfrm>
            <a:off x="10631880" y="620280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
        <p:nvSpPr>
          <p:cNvPr id="43" name="PlaceHolder 7"/>
          <p:cNvSpPr>
            <a:spLocks noGrp="1"/>
          </p:cNvSpPr>
          <p:nvPr>
            <p:ph type="body"/>
          </p:nvPr>
        </p:nvSpPr>
        <p:spPr>
          <a:xfrm>
            <a:off x="11214720" y="620280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51" name="PlaceHolder 2"/>
          <p:cNvSpPr>
            <a:spLocks noGrp="1"/>
          </p:cNvSpPr>
          <p:nvPr>
            <p:ph type="subTitle"/>
          </p:nvPr>
        </p:nvSpPr>
        <p:spPr>
          <a:xfrm>
            <a:off x="10049040" y="5739840"/>
            <a:ext cx="1723680" cy="911880"/>
          </a:xfrm>
          <a:prstGeom prst="rect">
            <a:avLst/>
          </a:prstGeom>
        </p:spPr>
        <p:txBody>
          <a:bodyPr lIns="0" rIns="0" tIns="0" bIns="0" anchor="ctr">
            <a:noAutofit/>
          </a:bodyPr>
          <a:p>
            <a:pPr algn="ctr"/>
            <a:endParaRPr b="0" lang="el-G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53" name="PlaceHolder 2"/>
          <p:cNvSpPr>
            <a:spLocks noGrp="1"/>
          </p:cNvSpPr>
          <p:nvPr>
            <p:ph type="body"/>
          </p:nvPr>
        </p:nvSpPr>
        <p:spPr>
          <a:xfrm>
            <a:off x="10049040" y="6042240"/>
            <a:ext cx="1723680" cy="306720"/>
          </a:xfrm>
          <a:prstGeom prst="rect">
            <a:avLst/>
          </a:prstGeom>
        </p:spPr>
        <p:txBody>
          <a:bodyPr lIns="0" rIns="0" tIns="0" bIns="0">
            <a:normAutofit fontScale="66000"/>
          </a:bodyPr>
          <a:p>
            <a:endParaRPr b="0" lang="el-G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55" name="PlaceHolder 2"/>
          <p:cNvSpPr>
            <a:spLocks noGrp="1"/>
          </p:cNvSpPr>
          <p:nvPr>
            <p:ph type="body"/>
          </p:nvPr>
        </p:nvSpPr>
        <p:spPr>
          <a:xfrm>
            <a:off x="10049040" y="6042240"/>
            <a:ext cx="840960" cy="306720"/>
          </a:xfrm>
          <a:prstGeom prst="rect">
            <a:avLst/>
          </a:prstGeom>
        </p:spPr>
        <p:txBody>
          <a:bodyPr lIns="0" rIns="0" tIns="0" bIns="0">
            <a:normAutofit fontScale="22000"/>
          </a:bodyPr>
          <a:p>
            <a:endParaRPr b="0" lang="el-GR" sz="1400" spc="-1" strike="noStrike">
              <a:solidFill>
                <a:srgbClr val="000000"/>
              </a:solidFill>
              <a:latin typeface="Arial"/>
            </a:endParaRPr>
          </a:p>
        </p:txBody>
      </p:sp>
      <p:sp>
        <p:nvSpPr>
          <p:cNvPr id="56" name="PlaceHolder 3"/>
          <p:cNvSpPr>
            <a:spLocks noGrp="1"/>
          </p:cNvSpPr>
          <p:nvPr>
            <p:ph type="body"/>
          </p:nvPr>
        </p:nvSpPr>
        <p:spPr>
          <a:xfrm>
            <a:off x="10932480" y="6042240"/>
            <a:ext cx="840960" cy="306720"/>
          </a:xfrm>
          <a:prstGeom prst="rect">
            <a:avLst/>
          </a:prstGeom>
        </p:spPr>
        <p:txBody>
          <a:bodyPr lIns="0" rIns="0" tIns="0" bIns="0">
            <a:normAutofit fontScale="22000"/>
          </a:bodyPr>
          <a:p>
            <a:endParaRPr b="0" lang="el-G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l-G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60" name="PlaceHolder 2"/>
          <p:cNvSpPr>
            <a:spLocks noGrp="1"/>
          </p:cNvSpPr>
          <p:nvPr>
            <p:ph type="body"/>
          </p:nvPr>
        </p:nvSpPr>
        <p:spPr>
          <a:xfrm>
            <a:off x="1004904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61" name="PlaceHolder 3"/>
          <p:cNvSpPr>
            <a:spLocks noGrp="1"/>
          </p:cNvSpPr>
          <p:nvPr>
            <p:ph type="body"/>
          </p:nvPr>
        </p:nvSpPr>
        <p:spPr>
          <a:xfrm>
            <a:off x="10932480" y="6042240"/>
            <a:ext cx="840960" cy="306720"/>
          </a:xfrm>
          <a:prstGeom prst="rect">
            <a:avLst/>
          </a:prstGeom>
        </p:spPr>
        <p:txBody>
          <a:bodyPr lIns="0" rIns="0" tIns="0" bIns="0">
            <a:normAutofit fontScale="22000"/>
          </a:bodyPr>
          <a:p>
            <a:endParaRPr b="0" lang="el-GR" sz="1400" spc="-1" strike="noStrike">
              <a:solidFill>
                <a:srgbClr val="000000"/>
              </a:solidFill>
              <a:latin typeface="Arial"/>
            </a:endParaRPr>
          </a:p>
        </p:txBody>
      </p:sp>
      <p:sp>
        <p:nvSpPr>
          <p:cNvPr id="62" name="PlaceHolder 4"/>
          <p:cNvSpPr>
            <a:spLocks noGrp="1"/>
          </p:cNvSpPr>
          <p:nvPr>
            <p:ph type="body"/>
          </p:nvPr>
        </p:nvSpPr>
        <p:spPr>
          <a:xfrm>
            <a:off x="10049040" y="620280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9" name="PlaceHolder 2"/>
          <p:cNvSpPr>
            <a:spLocks noGrp="1"/>
          </p:cNvSpPr>
          <p:nvPr>
            <p:ph type="subTitle"/>
          </p:nvPr>
        </p:nvSpPr>
        <p:spPr>
          <a:xfrm>
            <a:off x="10049040" y="5739840"/>
            <a:ext cx="1723680" cy="911880"/>
          </a:xfrm>
          <a:prstGeom prst="rect">
            <a:avLst/>
          </a:prstGeom>
        </p:spPr>
        <p:txBody>
          <a:bodyPr lIns="0" rIns="0" tIns="0" bIns="0" anchor="ctr">
            <a:noAutofit/>
          </a:bodyPr>
          <a:p>
            <a:pPr algn="ctr"/>
            <a:endParaRPr b="0" lang="el-G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64" name="PlaceHolder 2"/>
          <p:cNvSpPr>
            <a:spLocks noGrp="1"/>
          </p:cNvSpPr>
          <p:nvPr>
            <p:ph type="body"/>
          </p:nvPr>
        </p:nvSpPr>
        <p:spPr>
          <a:xfrm>
            <a:off x="10049040" y="6042240"/>
            <a:ext cx="840960" cy="306720"/>
          </a:xfrm>
          <a:prstGeom prst="rect">
            <a:avLst/>
          </a:prstGeom>
        </p:spPr>
        <p:txBody>
          <a:bodyPr lIns="0" rIns="0" tIns="0" bIns="0">
            <a:normAutofit fontScale="22000"/>
          </a:bodyPr>
          <a:p>
            <a:endParaRPr b="0" lang="el-GR" sz="1400" spc="-1" strike="noStrike">
              <a:solidFill>
                <a:srgbClr val="000000"/>
              </a:solidFill>
              <a:latin typeface="Arial"/>
            </a:endParaRPr>
          </a:p>
        </p:txBody>
      </p:sp>
      <p:sp>
        <p:nvSpPr>
          <p:cNvPr id="65" name="PlaceHolder 3"/>
          <p:cNvSpPr>
            <a:spLocks noGrp="1"/>
          </p:cNvSpPr>
          <p:nvPr>
            <p:ph type="body"/>
          </p:nvPr>
        </p:nvSpPr>
        <p:spPr>
          <a:xfrm>
            <a:off x="1093248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66" name="PlaceHolder 4"/>
          <p:cNvSpPr>
            <a:spLocks noGrp="1"/>
          </p:cNvSpPr>
          <p:nvPr>
            <p:ph type="body"/>
          </p:nvPr>
        </p:nvSpPr>
        <p:spPr>
          <a:xfrm>
            <a:off x="10932480" y="620280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68" name="PlaceHolder 2"/>
          <p:cNvSpPr>
            <a:spLocks noGrp="1"/>
          </p:cNvSpPr>
          <p:nvPr>
            <p:ph type="body"/>
          </p:nvPr>
        </p:nvSpPr>
        <p:spPr>
          <a:xfrm>
            <a:off x="1004904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69" name="PlaceHolder 3"/>
          <p:cNvSpPr>
            <a:spLocks noGrp="1"/>
          </p:cNvSpPr>
          <p:nvPr>
            <p:ph type="body"/>
          </p:nvPr>
        </p:nvSpPr>
        <p:spPr>
          <a:xfrm>
            <a:off x="1093248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70" name="PlaceHolder 4"/>
          <p:cNvSpPr>
            <a:spLocks noGrp="1"/>
          </p:cNvSpPr>
          <p:nvPr>
            <p:ph type="body"/>
          </p:nvPr>
        </p:nvSpPr>
        <p:spPr>
          <a:xfrm>
            <a:off x="10049040" y="6202800"/>
            <a:ext cx="1723680" cy="146160"/>
          </a:xfrm>
          <a:prstGeom prst="rect">
            <a:avLst/>
          </a:prstGeom>
        </p:spPr>
        <p:txBody>
          <a:bodyPr lIns="0" rIns="0" tIns="0" bIns="0">
            <a:normAutofit fontScale="21000"/>
          </a:bodyPr>
          <a:p>
            <a:endParaRPr b="0" lang="el-G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72" name="PlaceHolder 2"/>
          <p:cNvSpPr>
            <a:spLocks noGrp="1"/>
          </p:cNvSpPr>
          <p:nvPr>
            <p:ph type="body"/>
          </p:nvPr>
        </p:nvSpPr>
        <p:spPr>
          <a:xfrm>
            <a:off x="10049040" y="6042240"/>
            <a:ext cx="1723680" cy="146160"/>
          </a:xfrm>
          <a:prstGeom prst="rect">
            <a:avLst/>
          </a:prstGeom>
        </p:spPr>
        <p:txBody>
          <a:bodyPr lIns="0" rIns="0" tIns="0" bIns="0">
            <a:normAutofit fontScale="21000"/>
          </a:bodyPr>
          <a:p>
            <a:endParaRPr b="0" lang="el-GR" sz="1400" spc="-1" strike="noStrike">
              <a:solidFill>
                <a:srgbClr val="000000"/>
              </a:solidFill>
              <a:latin typeface="Arial"/>
            </a:endParaRPr>
          </a:p>
        </p:txBody>
      </p:sp>
      <p:sp>
        <p:nvSpPr>
          <p:cNvPr id="73" name="PlaceHolder 3"/>
          <p:cNvSpPr>
            <a:spLocks noGrp="1"/>
          </p:cNvSpPr>
          <p:nvPr>
            <p:ph type="body"/>
          </p:nvPr>
        </p:nvSpPr>
        <p:spPr>
          <a:xfrm>
            <a:off x="10049040" y="6202800"/>
            <a:ext cx="1723680" cy="146160"/>
          </a:xfrm>
          <a:prstGeom prst="rect">
            <a:avLst/>
          </a:prstGeom>
        </p:spPr>
        <p:txBody>
          <a:bodyPr lIns="0" rIns="0" tIns="0" bIns="0">
            <a:normAutofit fontScale="21000"/>
          </a:bodyPr>
          <a:p>
            <a:endParaRPr b="0" lang="el-G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75" name="PlaceHolder 2"/>
          <p:cNvSpPr>
            <a:spLocks noGrp="1"/>
          </p:cNvSpPr>
          <p:nvPr>
            <p:ph type="body"/>
          </p:nvPr>
        </p:nvSpPr>
        <p:spPr>
          <a:xfrm>
            <a:off x="1004904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76" name="PlaceHolder 3"/>
          <p:cNvSpPr>
            <a:spLocks noGrp="1"/>
          </p:cNvSpPr>
          <p:nvPr>
            <p:ph type="body"/>
          </p:nvPr>
        </p:nvSpPr>
        <p:spPr>
          <a:xfrm>
            <a:off x="1093248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77" name="PlaceHolder 4"/>
          <p:cNvSpPr>
            <a:spLocks noGrp="1"/>
          </p:cNvSpPr>
          <p:nvPr>
            <p:ph type="body"/>
          </p:nvPr>
        </p:nvSpPr>
        <p:spPr>
          <a:xfrm>
            <a:off x="10049040" y="620280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78" name="PlaceHolder 5"/>
          <p:cNvSpPr>
            <a:spLocks noGrp="1"/>
          </p:cNvSpPr>
          <p:nvPr>
            <p:ph type="body"/>
          </p:nvPr>
        </p:nvSpPr>
        <p:spPr>
          <a:xfrm>
            <a:off x="10932480" y="620280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80" name="PlaceHolder 2"/>
          <p:cNvSpPr>
            <a:spLocks noGrp="1"/>
          </p:cNvSpPr>
          <p:nvPr>
            <p:ph type="body"/>
          </p:nvPr>
        </p:nvSpPr>
        <p:spPr>
          <a:xfrm>
            <a:off x="10049040" y="604224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
        <p:nvSpPr>
          <p:cNvPr id="81" name="PlaceHolder 3"/>
          <p:cNvSpPr>
            <a:spLocks noGrp="1"/>
          </p:cNvSpPr>
          <p:nvPr>
            <p:ph type="body"/>
          </p:nvPr>
        </p:nvSpPr>
        <p:spPr>
          <a:xfrm>
            <a:off x="10631880" y="604224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
        <p:nvSpPr>
          <p:cNvPr id="82" name="PlaceHolder 4"/>
          <p:cNvSpPr>
            <a:spLocks noGrp="1"/>
          </p:cNvSpPr>
          <p:nvPr>
            <p:ph type="body"/>
          </p:nvPr>
        </p:nvSpPr>
        <p:spPr>
          <a:xfrm>
            <a:off x="11214720" y="604224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
        <p:nvSpPr>
          <p:cNvPr id="83" name="PlaceHolder 5"/>
          <p:cNvSpPr>
            <a:spLocks noGrp="1"/>
          </p:cNvSpPr>
          <p:nvPr>
            <p:ph type="body"/>
          </p:nvPr>
        </p:nvSpPr>
        <p:spPr>
          <a:xfrm>
            <a:off x="10049040" y="620280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
        <p:nvSpPr>
          <p:cNvPr id="84" name="PlaceHolder 6"/>
          <p:cNvSpPr>
            <a:spLocks noGrp="1"/>
          </p:cNvSpPr>
          <p:nvPr>
            <p:ph type="body"/>
          </p:nvPr>
        </p:nvSpPr>
        <p:spPr>
          <a:xfrm>
            <a:off x="10631880" y="620280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
        <p:nvSpPr>
          <p:cNvPr id="85" name="PlaceHolder 7"/>
          <p:cNvSpPr>
            <a:spLocks noGrp="1"/>
          </p:cNvSpPr>
          <p:nvPr>
            <p:ph type="body"/>
          </p:nvPr>
        </p:nvSpPr>
        <p:spPr>
          <a:xfrm>
            <a:off x="11214720" y="620280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91" name="PlaceHolder 2"/>
          <p:cNvSpPr>
            <a:spLocks noGrp="1"/>
          </p:cNvSpPr>
          <p:nvPr>
            <p:ph type="subTitle"/>
          </p:nvPr>
        </p:nvSpPr>
        <p:spPr>
          <a:xfrm>
            <a:off x="10049040" y="5739840"/>
            <a:ext cx="1723680" cy="911880"/>
          </a:xfrm>
          <a:prstGeom prst="rect">
            <a:avLst/>
          </a:prstGeom>
        </p:spPr>
        <p:txBody>
          <a:bodyPr lIns="0" rIns="0" tIns="0" bIns="0" anchor="ctr">
            <a:noAutofit/>
          </a:bodyPr>
          <a:p>
            <a:pPr algn="ctr"/>
            <a:endParaRPr b="0" lang="el-G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93" name="PlaceHolder 2"/>
          <p:cNvSpPr>
            <a:spLocks noGrp="1"/>
          </p:cNvSpPr>
          <p:nvPr>
            <p:ph type="body"/>
          </p:nvPr>
        </p:nvSpPr>
        <p:spPr>
          <a:xfrm>
            <a:off x="10049040" y="6042240"/>
            <a:ext cx="1723680" cy="306720"/>
          </a:xfrm>
          <a:prstGeom prst="rect">
            <a:avLst/>
          </a:prstGeom>
        </p:spPr>
        <p:txBody>
          <a:bodyPr lIns="0" rIns="0" tIns="0" bIns="0">
            <a:normAutofit fontScale="66000"/>
          </a:bodyPr>
          <a:p>
            <a:endParaRPr b="0" lang="el-GR"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95" name="PlaceHolder 2"/>
          <p:cNvSpPr>
            <a:spLocks noGrp="1"/>
          </p:cNvSpPr>
          <p:nvPr>
            <p:ph type="body"/>
          </p:nvPr>
        </p:nvSpPr>
        <p:spPr>
          <a:xfrm>
            <a:off x="10049040" y="6042240"/>
            <a:ext cx="840960" cy="306720"/>
          </a:xfrm>
          <a:prstGeom prst="rect">
            <a:avLst/>
          </a:prstGeom>
        </p:spPr>
        <p:txBody>
          <a:bodyPr lIns="0" rIns="0" tIns="0" bIns="0">
            <a:normAutofit fontScale="22000"/>
          </a:bodyPr>
          <a:p>
            <a:endParaRPr b="0" lang="el-GR" sz="1400" spc="-1" strike="noStrike">
              <a:solidFill>
                <a:srgbClr val="000000"/>
              </a:solidFill>
              <a:latin typeface="Arial"/>
            </a:endParaRPr>
          </a:p>
        </p:txBody>
      </p:sp>
      <p:sp>
        <p:nvSpPr>
          <p:cNvPr id="96" name="PlaceHolder 3"/>
          <p:cNvSpPr>
            <a:spLocks noGrp="1"/>
          </p:cNvSpPr>
          <p:nvPr>
            <p:ph type="body"/>
          </p:nvPr>
        </p:nvSpPr>
        <p:spPr>
          <a:xfrm>
            <a:off x="10932480" y="6042240"/>
            <a:ext cx="840960" cy="306720"/>
          </a:xfrm>
          <a:prstGeom prst="rect">
            <a:avLst/>
          </a:prstGeom>
        </p:spPr>
        <p:txBody>
          <a:bodyPr lIns="0" rIns="0" tIns="0" bIns="0">
            <a:normAutofit fontScale="22000"/>
          </a:bodyPr>
          <a:p>
            <a:endParaRPr b="0" lang="el-GR"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11" name="PlaceHolder 2"/>
          <p:cNvSpPr>
            <a:spLocks noGrp="1"/>
          </p:cNvSpPr>
          <p:nvPr>
            <p:ph type="body"/>
          </p:nvPr>
        </p:nvSpPr>
        <p:spPr>
          <a:xfrm>
            <a:off x="10049040" y="6042240"/>
            <a:ext cx="1723680" cy="306720"/>
          </a:xfrm>
          <a:prstGeom prst="rect">
            <a:avLst/>
          </a:prstGeom>
        </p:spPr>
        <p:txBody>
          <a:bodyPr lIns="0" rIns="0" tIns="0" bIns="0">
            <a:normAutofit fontScale="66000"/>
          </a:bodyPr>
          <a:p>
            <a:endParaRPr b="0" lang="el-GR"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l-G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100" name="PlaceHolder 2"/>
          <p:cNvSpPr>
            <a:spLocks noGrp="1"/>
          </p:cNvSpPr>
          <p:nvPr>
            <p:ph type="body"/>
          </p:nvPr>
        </p:nvSpPr>
        <p:spPr>
          <a:xfrm>
            <a:off x="1004904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101" name="PlaceHolder 3"/>
          <p:cNvSpPr>
            <a:spLocks noGrp="1"/>
          </p:cNvSpPr>
          <p:nvPr>
            <p:ph type="body"/>
          </p:nvPr>
        </p:nvSpPr>
        <p:spPr>
          <a:xfrm>
            <a:off x="10932480" y="6042240"/>
            <a:ext cx="840960" cy="306720"/>
          </a:xfrm>
          <a:prstGeom prst="rect">
            <a:avLst/>
          </a:prstGeom>
        </p:spPr>
        <p:txBody>
          <a:bodyPr lIns="0" rIns="0" tIns="0" bIns="0">
            <a:normAutofit fontScale="22000"/>
          </a:bodyPr>
          <a:p>
            <a:endParaRPr b="0" lang="el-GR" sz="1400" spc="-1" strike="noStrike">
              <a:solidFill>
                <a:srgbClr val="000000"/>
              </a:solidFill>
              <a:latin typeface="Arial"/>
            </a:endParaRPr>
          </a:p>
        </p:txBody>
      </p:sp>
      <p:sp>
        <p:nvSpPr>
          <p:cNvPr id="102" name="PlaceHolder 4"/>
          <p:cNvSpPr>
            <a:spLocks noGrp="1"/>
          </p:cNvSpPr>
          <p:nvPr>
            <p:ph type="body"/>
          </p:nvPr>
        </p:nvSpPr>
        <p:spPr>
          <a:xfrm>
            <a:off x="10049040" y="620280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104" name="PlaceHolder 2"/>
          <p:cNvSpPr>
            <a:spLocks noGrp="1"/>
          </p:cNvSpPr>
          <p:nvPr>
            <p:ph type="body"/>
          </p:nvPr>
        </p:nvSpPr>
        <p:spPr>
          <a:xfrm>
            <a:off x="10049040" y="6042240"/>
            <a:ext cx="840960" cy="306720"/>
          </a:xfrm>
          <a:prstGeom prst="rect">
            <a:avLst/>
          </a:prstGeom>
        </p:spPr>
        <p:txBody>
          <a:bodyPr lIns="0" rIns="0" tIns="0" bIns="0">
            <a:normAutofit fontScale="22000"/>
          </a:bodyPr>
          <a:p>
            <a:endParaRPr b="0" lang="el-GR" sz="1400" spc="-1" strike="noStrike">
              <a:solidFill>
                <a:srgbClr val="000000"/>
              </a:solidFill>
              <a:latin typeface="Arial"/>
            </a:endParaRPr>
          </a:p>
        </p:txBody>
      </p:sp>
      <p:sp>
        <p:nvSpPr>
          <p:cNvPr id="105" name="PlaceHolder 3"/>
          <p:cNvSpPr>
            <a:spLocks noGrp="1"/>
          </p:cNvSpPr>
          <p:nvPr>
            <p:ph type="body"/>
          </p:nvPr>
        </p:nvSpPr>
        <p:spPr>
          <a:xfrm>
            <a:off x="1093248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106" name="PlaceHolder 4"/>
          <p:cNvSpPr>
            <a:spLocks noGrp="1"/>
          </p:cNvSpPr>
          <p:nvPr>
            <p:ph type="body"/>
          </p:nvPr>
        </p:nvSpPr>
        <p:spPr>
          <a:xfrm>
            <a:off x="10932480" y="620280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108" name="PlaceHolder 2"/>
          <p:cNvSpPr>
            <a:spLocks noGrp="1"/>
          </p:cNvSpPr>
          <p:nvPr>
            <p:ph type="body"/>
          </p:nvPr>
        </p:nvSpPr>
        <p:spPr>
          <a:xfrm>
            <a:off x="1004904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109" name="PlaceHolder 3"/>
          <p:cNvSpPr>
            <a:spLocks noGrp="1"/>
          </p:cNvSpPr>
          <p:nvPr>
            <p:ph type="body"/>
          </p:nvPr>
        </p:nvSpPr>
        <p:spPr>
          <a:xfrm>
            <a:off x="1093248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110" name="PlaceHolder 4"/>
          <p:cNvSpPr>
            <a:spLocks noGrp="1"/>
          </p:cNvSpPr>
          <p:nvPr>
            <p:ph type="body"/>
          </p:nvPr>
        </p:nvSpPr>
        <p:spPr>
          <a:xfrm>
            <a:off x="10049040" y="6202800"/>
            <a:ext cx="1723680" cy="146160"/>
          </a:xfrm>
          <a:prstGeom prst="rect">
            <a:avLst/>
          </a:prstGeom>
        </p:spPr>
        <p:txBody>
          <a:bodyPr lIns="0" rIns="0" tIns="0" bIns="0">
            <a:normAutofit fontScale="21000"/>
          </a:bodyPr>
          <a:p>
            <a:endParaRPr b="0" lang="el-GR"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112" name="PlaceHolder 2"/>
          <p:cNvSpPr>
            <a:spLocks noGrp="1"/>
          </p:cNvSpPr>
          <p:nvPr>
            <p:ph type="body"/>
          </p:nvPr>
        </p:nvSpPr>
        <p:spPr>
          <a:xfrm>
            <a:off x="10049040" y="6042240"/>
            <a:ext cx="1723680" cy="146160"/>
          </a:xfrm>
          <a:prstGeom prst="rect">
            <a:avLst/>
          </a:prstGeom>
        </p:spPr>
        <p:txBody>
          <a:bodyPr lIns="0" rIns="0" tIns="0" bIns="0">
            <a:normAutofit fontScale="21000"/>
          </a:bodyPr>
          <a:p>
            <a:endParaRPr b="0" lang="el-GR" sz="1400" spc="-1" strike="noStrike">
              <a:solidFill>
                <a:srgbClr val="000000"/>
              </a:solidFill>
              <a:latin typeface="Arial"/>
            </a:endParaRPr>
          </a:p>
        </p:txBody>
      </p:sp>
      <p:sp>
        <p:nvSpPr>
          <p:cNvPr id="113" name="PlaceHolder 3"/>
          <p:cNvSpPr>
            <a:spLocks noGrp="1"/>
          </p:cNvSpPr>
          <p:nvPr>
            <p:ph type="body"/>
          </p:nvPr>
        </p:nvSpPr>
        <p:spPr>
          <a:xfrm>
            <a:off x="10049040" y="6202800"/>
            <a:ext cx="1723680" cy="146160"/>
          </a:xfrm>
          <a:prstGeom prst="rect">
            <a:avLst/>
          </a:prstGeom>
        </p:spPr>
        <p:txBody>
          <a:bodyPr lIns="0" rIns="0" tIns="0" bIns="0">
            <a:normAutofit fontScale="21000"/>
          </a:bodyPr>
          <a:p>
            <a:endParaRPr b="0" lang="el-GR"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115" name="PlaceHolder 2"/>
          <p:cNvSpPr>
            <a:spLocks noGrp="1"/>
          </p:cNvSpPr>
          <p:nvPr>
            <p:ph type="body"/>
          </p:nvPr>
        </p:nvSpPr>
        <p:spPr>
          <a:xfrm>
            <a:off x="1004904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116" name="PlaceHolder 3"/>
          <p:cNvSpPr>
            <a:spLocks noGrp="1"/>
          </p:cNvSpPr>
          <p:nvPr>
            <p:ph type="body"/>
          </p:nvPr>
        </p:nvSpPr>
        <p:spPr>
          <a:xfrm>
            <a:off x="1093248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117" name="PlaceHolder 4"/>
          <p:cNvSpPr>
            <a:spLocks noGrp="1"/>
          </p:cNvSpPr>
          <p:nvPr>
            <p:ph type="body"/>
          </p:nvPr>
        </p:nvSpPr>
        <p:spPr>
          <a:xfrm>
            <a:off x="10049040" y="620280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118" name="PlaceHolder 5"/>
          <p:cNvSpPr>
            <a:spLocks noGrp="1"/>
          </p:cNvSpPr>
          <p:nvPr>
            <p:ph type="body"/>
          </p:nvPr>
        </p:nvSpPr>
        <p:spPr>
          <a:xfrm>
            <a:off x="10932480" y="620280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120" name="PlaceHolder 2"/>
          <p:cNvSpPr>
            <a:spLocks noGrp="1"/>
          </p:cNvSpPr>
          <p:nvPr>
            <p:ph type="body"/>
          </p:nvPr>
        </p:nvSpPr>
        <p:spPr>
          <a:xfrm>
            <a:off x="10049040" y="604224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
        <p:nvSpPr>
          <p:cNvPr id="121" name="PlaceHolder 3"/>
          <p:cNvSpPr>
            <a:spLocks noGrp="1"/>
          </p:cNvSpPr>
          <p:nvPr>
            <p:ph type="body"/>
          </p:nvPr>
        </p:nvSpPr>
        <p:spPr>
          <a:xfrm>
            <a:off x="10631880" y="604224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
        <p:nvSpPr>
          <p:cNvPr id="122" name="PlaceHolder 4"/>
          <p:cNvSpPr>
            <a:spLocks noGrp="1"/>
          </p:cNvSpPr>
          <p:nvPr>
            <p:ph type="body"/>
          </p:nvPr>
        </p:nvSpPr>
        <p:spPr>
          <a:xfrm>
            <a:off x="11214720" y="604224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
        <p:nvSpPr>
          <p:cNvPr id="123" name="PlaceHolder 5"/>
          <p:cNvSpPr>
            <a:spLocks noGrp="1"/>
          </p:cNvSpPr>
          <p:nvPr>
            <p:ph type="body"/>
          </p:nvPr>
        </p:nvSpPr>
        <p:spPr>
          <a:xfrm>
            <a:off x="10049040" y="620280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
        <p:nvSpPr>
          <p:cNvPr id="124" name="PlaceHolder 6"/>
          <p:cNvSpPr>
            <a:spLocks noGrp="1"/>
          </p:cNvSpPr>
          <p:nvPr>
            <p:ph type="body"/>
          </p:nvPr>
        </p:nvSpPr>
        <p:spPr>
          <a:xfrm>
            <a:off x="10631880" y="620280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
        <p:nvSpPr>
          <p:cNvPr id="125" name="PlaceHolder 7"/>
          <p:cNvSpPr>
            <a:spLocks noGrp="1"/>
          </p:cNvSpPr>
          <p:nvPr>
            <p:ph type="body"/>
          </p:nvPr>
        </p:nvSpPr>
        <p:spPr>
          <a:xfrm>
            <a:off x="11214720" y="6202800"/>
            <a:ext cx="554760" cy="146160"/>
          </a:xfrm>
          <a:prstGeom prst="rect">
            <a:avLst/>
          </a:prstGeom>
        </p:spPr>
        <p:txBody>
          <a:bodyPr lIns="0" rIns="0" tIns="0" bIns="0">
            <a:normAutofit fontScale="1000"/>
          </a:bodyPr>
          <a:p>
            <a:endParaRPr b="0" lang="el-G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13" name="PlaceHolder 2"/>
          <p:cNvSpPr>
            <a:spLocks noGrp="1"/>
          </p:cNvSpPr>
          <p:nvPr>
            <p:ph type="body"/>
          </p:nvPr>
        </p:nvSpPr>
        <p:spPr>
          <a:xfrm>
            <a:off x="10049040" y="6042240"/>
            <a:ext cx="840960" cy="306720"/>
          </a:xfrm>
          <a:prstGeom prst="rect">
            <a:avLst/>
          </a:prstGeom>
        </p:spPr>
        <p:txBody>
          <a:bodyPr lIns="0" rIns="0" tIns="0" bIns="0">
            <a:normAutofit fontScale="22000"/>
          </a:bodyPr>
          <a:p>
            <a:endParaRPr b="0" lang="el-GR" sz="1400" spc="-1" strike="noStrike">
              <a:solidFill>
                <a:srgbClr val="000000"/>
              </a:solidFill>
              <a:latin typeface="Arial"/>
            </a:endParaRPr>
          </a:p>
        </p:txBody>
      </p:sp>
      <p:sp>
        <p:nvSpPr>
          <p:cNvPr id="14" name="PlaceHolder 3"/>
          <p:cNvSpPr>
            <a:spLocks noGrp="1"/>
          </p:cNvSpPr>
          <p:nvPr>
            <p:ph type="body"/>
          </p:nvPr>
        </p:nvSpPr>
        <p:spPr>
          <a:xfrm>
            <a:off x="10932480" y="6042240"/>
            <a:ext cx="840960" cy="306720"/>
          </a:xfrm>
          <a:prstGeom prst="rect">
            <a:avLst/>
          </a:prstGeom>
        </p:spPr>
        <p:txBody>
          <a:bodyPr lIns="0" rIns="0" tIns="0" bIns="0">
            <a:normAutofit fontScale="22000"/>
          </a:bodyPr>
          <a:p>
            <a:endParaRPr b="0" lang="el-G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l-G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18" name="PlaceHolder 2"/>
          <p:cNvSpPr>
            <a:spLocks noGrp="1"/>
          </p:cNvSpPr>
          <p:nvPr>
            <p:ph type="body"/>
          </p:nvPr>
        </p:nvSpPr>
        <p:spPr>
          <a:xfrm>
            <a:off x="1004904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19" name="PlaceHolder 3"/>
          <p:cNvSpPr>
            <a:spLocks noGrp="1"/>
          </p:cNvSpPr>
          <p:nvPr>
            <p:ph type="body"/>
          </p:nvPr>
        </p:nvSpPr>
        <p:spPr>
          <a:xfrm>
            <a:off x="10932480" y="6042240"/>
            <a:ext cx="840960" cy="306720"/>
          </a:xfrm>
          <a:prstGeom prst="rect">
            <a:avLst/>
          </a:prstGeom>
        </p:spPr>
        <p:txBody>
          <a:bodyPr lIns="0" rIns="0" tIns="0" bIns="0">
            <a:normAutofit fontScale="22000"/>
          </a:bodyPr>
          <a:p>
            <a:endParaRPr b="0" lang="el-GR" sz="1400" spc="-1" strike="noStrike">
              <a:solidFill>
                <a:srgbClr val="000000"/>
              </a:solidFill>
              <a:latin typeface="Arial"/>
            </a:endParaRPr>
          </a:p>
        </p:txBody>
      </p:sp>
      <p:sp>
        <p:nvSpPr>
          <p:cNvPr id="20" name="PlaceHolder 4"/>
          <p:cNvSpPr>
            <a:spLocks noGrp="1"/>
          </p:cNvSpPr>
          <p:nvPr>
            <p:ph type="body"/>
          </p:nvPr>
        </p:nvSpPr>
        <p:spPr>
          <a:xfrm>
            <a:off x="10049040" y="620280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22" name="PlaceHolder 2"/>
          <p:cNvSpPr>
            <a:spLocks noGrp="1"/>
          </p:cNvSpPr>
          <p:nvPr>
            <p:ph type="body"/>
          </p:nvPr>
        </p:nvSpPr>
        <p:spPr>
          <a:xfrm>
            <a:off x="10049040" y="6042240"/>
            <a:ext cx="840960" cy="306720"/>
          </a:xfrm>
          <a:prstGeom prst="rect">
            <a:avLst/>
          </a:prstGeom>
        </p:spPr>
        <p:txBody>
          <a:bodyPr lIns="0" rIns="0" tIns="0" bIns="0">
            <a:normAutofit fontScale="22000"/>
          </a:bodyPr>
          <a:p>
            <a:endParaRPr b="0" lang="el-GR" sz="1400" spc="-1" strike="noStrike">
              <a:solidFill>
                <a:srgbClr val="000000"/>
              </a:solidFill>
              <a:latin typeface="Arial"/>
            </a:endParaRPr>
          </a:p>
        </p:txBody>
      </p:sp>
      <p:sp>
        <p:nvSpPr>
          <p:cNvPr id="23" name="PlaceHolder 3"/>
          <p:cNvSpPr>
            <a:spLocks noGrp="1"/>
          </p:cNvSpPr>
          <p:nvPr>
            <p:ph type="body"/>
          </p:nvPr>
        </p:nvSpPr>
        <p:spPr>
          <a:xfrm>
            <a:off x="1093248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24" name="PlaceHolder 4"/>
          <p:cNvSpPr>
            <a:spLocks noGrp="1"/>
          </p:cNvSpPr>
          <p:nvPr>
            <p:ph type="body"/>
          </p:nvPr>
        </p:nvSpPr>
        <p:spPr>
          <a:xfrm>
            <a:off x="10932480" y="620280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l-GR" sz="1400" spc="-1" strike="noStrike">
              <a:solidFill>
                <a:srgbClr val="000000"/>
              </a:solidFill>
              <a:latin typeface="Arial"/>
            </a:endParaRPr>
          </a:p>
        </p:txBody>
      </p:sp>
      <p:sp>
        <p:nvSpPr>
          <p:cNvPr id="26" name="PlaceHolder 2"/>
          <p:cNvSpPr>
            <a:spLocks noGrp="1"/>
          </p:cNvSpPr>
          <p:nvPr>
            <p:ph type="body"/>
          </p:nvPr>
        </p:nvSpPr>
        <p:spPr>
          <a:xfrm>
            <a:off x="1004904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27" name="PlaceHolder 3"/>
          <p:cNvSpPr>
            <a:spLocks noGrp="1"/>
          </p:cNvSpPr>
          <p:nvPr>
            <p:ph type="body"/>
          </p:nvPr>
        </p:nvSpPr>
        <p:spPr>
          <a:xfrm>
            <a:off x="10932480" y="6042240"/>
            <a:ext cx="840960" cy="146160"/>
          </a:xfrm>
          <a:prstGeom prst="rect">
            <a:avLst/>
          </a:prstGeom>
        </p:spPr>
        <p:txBody>
          <a:bodyPr lIns="0" rIns="0" tIns="0" bIns="0">
            <a:normAutofit fontScale="7000"/>
          </a:bodyPr>
          <a:p>
            <a:endParaRPr b="0" lang="el-GR" sz="1400" spc="-1" strike="noStrike">
              <a:solidFill>
                <a:srgbClr val="000000"/>
              </a:solidFill>
              <a:latin typeface="Arial"/>
            </a:endParaRPr>
          </a:p>
        </p:txBody>
      </p:sp>
      <p:sp>
        <p:nvSpPr>
          <p:cNvPr id="28" name="PlaceHolder 4"/>
          <p:cNvSpPr>
            <a:spLocks noGrp="1"/>
          </p:cNvSpPr>
          <p:nvPr>
            <p:ph type="body"/>
          </p:nvPr>
        </p:nvSpPr>
        <p:spPr>
          <a:xfrm>
            <a:off x="10049040" y="6202800"/>
            <a:ext cx="1723680" cy="146160"/>
          </a:xfrm>
          <a:prstGeom prst="rect">
            <a:avLst/>
          </a:prstGeom>
        </p:spPr>
        <p:txBody>
          <a:bodyPr lIns="0" rIns="0" tIns="0" bIns="0">
            <a:normAutofit fontScale="21000"/>
          </a:bodyPr>
          <a:p>
            <a:endParaRPr b="0" lang="el-G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5;p20" descr=""/>
          <p:cNvPicPr/>
          <p:nvPr/>
        </p:nvPicPr>
        <p:blipFill>
          <a:blip r:embed="rId2"/>
          <a:srcRect l="0" t="7220" r="0" b="28415"/>
          <a:stretch/>
        </p:blipFill>
        <p:spPr>
          <a:xfrm>
            <a:off x="-14400" y="0"/>
            <a:ext cx="12206160" cy="5175000"/>
          </a:xfrm>
          <a:prstGeom prst="rect">
            <a:avLst/>
          </a:prstGeom>
          <a:ln w="0">
            <a:noFill/>
          </a:ln>
        </p:spPr>
      </p:pic>
      <p:sp>
        <p:nvSpPr>
          <p:cNvPr id="1" name="Google Shape;16;p20"/>
          <p:cNvSpPr/>
          <p:nvPr/>
        </p:nvSpPr>
        <p:spPr>
          <a:xfrm>
            <a:off x="0" y="5168160"/>
            <a:ext cx="12202920" cy="1378800"/>
          </a:xfrm>
          <a:prstGeom prst="rect">
            <a:avLst/>
          </a:prstGeom>
          <a:solidFill>
            <a:srgbClr val="f1f1f2">
              <a:alpha val="84000"/>
            </a:srgbClr>
          </a:solidFill>
          <a:ln w="0">
            <a:noFill/>
          </a:ln>
        </p:spPr>
        <p:style>
          <a:lnRef idx="0"/>
          <a:fillRef idx="0"/>
          <a:effectRef idx="0"/>
          <a:fontRef idx="minor"/>
        </p:style>
      </p:sp>
      <p:sp>
        <p:nvSpPr>
          <p:cNvPr id="2" name="PlaceHolder 1"/>
          <p:cNvSpPr>
            <a:spLocks noGrp="1"/>
          </p:cNvSpPr>
          <p:nvPr>
            <p:ph type="body"/>
          </p:nvPr>
        </p:nvSpPr>
        <p:spPr>
          <a:xfrm>
            <a:off x="495360" y="4392000"/>
            <a:ext cx="7489800" cy="605520"/>
          </a:xfrm>
          <a:prstGeom prst="rect">
            <a:avLst/>
          </a:prstGeom>
        </p:spPr>
        <p:txBody>
          <a:bodyPr>
            <a:normAutofit fontScale="9000"/>
          </a:bodyPr>
          <a:p>
            <a:pPr marL="432000" indent="-324000">
              <a:spcBef>
                <a:spcPts val="1417"/>
              </a:spcBef>
              <a:buClr>
                <a:srgbClr val="000000"/>
              </a:buClr>
              <a:buSzPct val="45000"/>
              <a:buFont typeface="Wingdings" charset="2"/>
              <a:buChar char=""/>
            </a:pPr>
            <a:r>
              <a:rPr b="0" lang="el-GR" sz="1800" spc="-1" strike="noStrike">
                <a:solidFill>
                  <a:srgbClr val="000000"/>
                </a:solidFill>
                <a:latin typeface="Arial"/>
              </a:rPr>
              <a:t>Click to edit the outline text format</a:t>
            </a:r>
            <a:endParaRPr b="0" lang="el-G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l-GR" sz="1800" spc="-1" strike="noStrike">
                <a:solidFill>
                  <a:srgbClr val="000000"/>
                </a:solidFill>
                <a:latin typeface="Arial"/>
              </a:rPr>
              <a:t>Second Outline Level</a:t>
            </a:r>
            <a:endParaRPr b="0" lang="el-G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l-GR" sz="1800" spc="-1" strike="noStrike">
                <a:solidFill>
                  <a:srgbClr val="000000"/>
                </a:solidFill>
                <a:latin typeface="Arial"/>
              </a:rPr>
              <a:t>Third Outline Level</a:t>
            </a:r>
            <a:endParaRPr b="0" lang="el-G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l-GR" sz="1800" spc="-1" strike="noStrike">
                <a:solidFill>
                  <a:srgbClr val="000000"/>
                </a:solidFill>
                <a:latin typeface="Arial"/>
              </a:rPr>
              <a:t>Fourth Outline Level</a:t>
            </a:r>
            <a:endParaRPr b="0" lang="el-G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l-GR" sz="1800" spc="-1" strike="noStrike">
                <a:solidFill>
                  <a:srgbClr val="000000"/>
                </a:solidFill>
                <a:latin typeface="Arial"/>
              </a:rPr>
              <a:t>Fifth Outline Level</a:t>
            </a:r>
            <a:endParaRPr b="0" lang="el-G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l-GR" sz="1800" spc="-1" strike="noStrike">
                <a:solidFill>
                  <a:srgbClr val="000000"/>
                </a:solidFill>
                <a:latin typeface="Arial"/>
              </a:rPr>
              <a:t>Sixth Outline Level</a:t>
            </a:r>
            <a:endParaRPr b="0" lang="el-G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l-GR" sz="1800" spc="-1" strike="noStrike">
                <a:solidFill>
                  <a:srgbClr val="000000"/>
                </a:solidFill>
                <a:latin typeface="Arial"/>
              </a:rPr>
              <a:t>Seventh Outline Level</a:t>
            </a:r>
            <a:endParaRPr b="0" lang="el-GR" sz="1800" spc="-1" strike="noStrike">
              <a:solidFill>
                <a:srgbClr val="000000"/>
              </a:solidFill>
              <a:latin typeface="Arial"/>
            </a:endParaRPr>
          </a:p>
        </p:txBody>
      </p:sp>
      <p:sp>
        <p:nvSpPr>
          <p:cNvPr id="3" name="Google Shape;18;p20"/>
          <p:cNvSpPr/>
          <p:nvPr/>
        </p:nvSpPr>
        <p:spPr>
          <a:xfrm rot="10800000">
            <a:off x="-10800" y="6540120"/>
            <a:ext cx="12202920" cy="328680"/>
          </a:xfrm>
          <a:prstGeom prst="rect">
            <a:avLst/>
          </a:prstGeom>
          <a:solidFill>
            <a:srgbClr val="4ab6d8"/>
          </a:solidFill>
          <a:ln w="0">
            <a:noFill/>
          </a:ln>
        </p:spPr>
        <p:style>
          <a:lnRef idx="0"/>
          <a:fillRef idx="0"/>
          <a:effectRef idx="0"/>
          <a:fontRef idx="minor"/>
        </p:style>
      </p:sp>
      <p:sp>
        <p:nvSpPr>
          <p:cNvPr id="4" name="Google Shape;19;p20"/>
          <p:cNvSpPr/>
          <p:nvPr/>
        </p:nvSpPr>
        <p:spPr>
          <a:xfrm>
            <a:off x="339480" y="6587640"/>
            <a:ext cx="1437840" cy="33444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800" spc="-1" strike="noStrike">
                <a:solidFill>
                  <a:srgbClr val="ffffff"/>
                </a:solidFill>
                <a:latin typeface="Calibri"/>
                <a:ea typeface="Calibri"/>
              </a:rPr>
              <a:t>4/19/2019 © 2017 by kariera.gr</a:t>
            </a:r>
            <a:endParaRPr b="0" lang="el-GR" sz="800" spc="-1" strike="noStrike">
              <a:latin typeface="Arial"/>
            </a:endParaRPr>
          </a:p>
        </p:txBody>
      </p:sp>
      <p:sp>
        <p:nvSpPr>
          <p:cNvPr id="5" name="PlaceHolder 2"/>
          <p:cNvSpPr>
            <a:spLocks noGrp="1"/>
          </p:cNvSpPr>
          <p:nvPr>
            <p:ph type="body"/>
          </p:nvPr>
        </p:nvSpPr>
        <p:spPr>
          <a:xfrm>
            <a:off x="495360" y="1600200"/>
            <a:ext cx="7489440" cy="2650680"/>
          </a:xfrm>
          <a:prstGeom prst="rect">
            <a:avLst/>
          </a:prstGeom>
        </p:spPr>
        <p:txBody>
          <a:bodyPr anchor="b">
            <a:normAutofit fontScale="10000"/>
          </a:bodyPr>
          <a:p>
            <a:pPr marL="432000" indent="-324000">
              <a:spcBef>
                <a:spcPts val="1417"/>
              </a:spcBef>
              <a:buClr>
                <a:srgbClr val="000000"/>
              </a:buClr>
              <a:buSzPct val="45000"/>
              <a:buFont typeface="Wingdings" charset="2"/>
              <a:buChar char=""/>
            </a:pPr>
            <a:r>
              <a:rPr b="0" lang="el-GR" sz="5400" spc="-1" strike="noStrike">
                <a:solidFill>
                  <a:srgbClr val="000000"/>
                </a:solidFill>
                <a:latin typeface="Arial"/>
              </a:rPr>
              <a:t>Click to edit the outline text format</a:t>
            </a:r>
            <a:endParaRPr b="0" lang="el-GR" sz="5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l-GR" sz="5400" spc="-1" strike="noStrike">
                <a:solidFill>
                  <a:srgbClr val="000000"/>
                </a:solidFill>
                <a:latin typeface="Arial"/>
              </a:rPr>
              <a:t>Second Outline Level</a:t>
            </a:r>
            <a:endParaRPr b="0" lang="el-GR" sz="5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l-GR" sz="5400" spc="-1" strike="noStrike">
                <a:solidFill>
                  <a:srgbClr val="000000"/>
                </a:solidFill>
                <a:latin typeface="Arial"/>
              </a:rPr>
              <a:t>Third Outline Level</a:t>
            </a:r>
            <a:endParaRPr b="0" lang="el-GR" sz="5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l-GR" sz="5400" spc="-1" strike="noStrike">
                <a:solidFill>
                  <a:srgbClr val="000000"/>
                </a:solidFill>
                <a:latin typeface="Arial"/>
              </a:rPr>
              <a:t>Fourth Outline Level</a:t>
            </a:r>
            <a:endParaRPr b="0" lang="el-GR" sz="5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l-GR" sz="5400" spc="-1" strike="noStrike">
                <a:solidFill>
                  <a:srgbClr val="000000"/>
                </a:solidFill>
                <a:latin typeface="Arial"/>
              </a:rPr>
              <a:t>Fifth Outline Level</a:t>
            </a:r>
            <a:endParaRPr b="0" lang="el-GR" sz="5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l-GR" sz="5400" spc="-1" strike="noStrike">
                <a:solidFill>
                  <a:srgbClr val="000000"/>
                </a:solidFill>
                <a:latin typeface="Arial"/>
              </a:rPr>
              <a:t>Sixth Outline Level</a:t>
            </a:r>
            <a:endParaRPr b="0" lang="el-GR" sz="5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l-GR" sz="5400" spc="-1" strike="noStrike">
                <a:solidFill>
                  <a:srgbClr val="000000"/>
                </a:solidFill>
                <a:latin typeface="Arial"/>
              </a:rPr>
              <a:t>Seventh Outline Level</a:t>
            </a:r>
            <a:endParaRPr b="0" lang="el-GR" sz="5400" spc="-1" strike="noStrike">
              <a:solidFill>
                <a:srgbClr val="000000"/>
              </a:solidFill>
              <a:latin typeface="Arial"/>
            </a:endParaRPr>
          </a:p>
        </p:txBody>
      </p:sp>
      <p:pic>
        <p:nvPicPr>
          <p:cNvPr id="6" name="Google Shape;21;p20" descr=""/>
          <p:cNvPicPr/>
          <p:nvPr/>
        </p:nvPicPr>
        <p:blipFill>
          <a:blip r:embed="rId3"/>
          <a:stretch/>
        </p:blipFill>
        <p:spPr>
          <a:xfrm>
            <a:off x="9022680" y="5623560"/>
            <a:ext cx="2933280" cy="468000"/>
          </a:xfrm>
          <a:prstGeom prst="rect">
            <a:avLst/>
          </a:prstGeom>
          <a:ln w="0">
            <a:noFill/>
          </a:ln>
        </p:spPr>
      </p:pic>
      <p:sp>
        <p:nvSpPr>
          <p:cNvPr id="7"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el-GR" sz="1400" spc="-1" strike="noStrike">
                <a:solidFill>
                  <a:srgbClr val="000000"/>
                </a:solidFill>
                <a:latin typeface="Arial"/>
              </a:rPr>
              <a:t>Click to edit the title text format</a:t>
            </a:r>
            <a:endParaRPr b="0" lang="el-GR"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body"/>
          </p:nvPr>
        </p:nvSpPr>
        <p:spPr>
          <a:xfrm>
            <a:off x="495360" y="1600200"/>
            <a:ext cx="11201040" cy="4571640"/>
          </a:xfrm>
          <a:prstGeom prst="rect">
            <a:avLst/>
          </a:prstGeom>
        </p:spPr>
        <p:txBody>
          <a:bodyPr>
            <a:normAutofit/>
          </a:bodyPr>
          <a:p>
            <a:pPr marL="432000" indent="-324000">
              <a:spcBef>
                <a:spcPts val="1417"/>
              </a:spcBef>
              <a:buClr>
                <a:srgbClr val="000000"/>
              </a:buClr>
              <a:buSzPct val="45000"/>
              <a:buFont typeface="Wingdings" charset="2"/>
              <a:buChar char=""/>
            </a:pPr>
            <a:r>
              <a:rPr b="0" lang="el-GR" sz="1800" spc="-1" strike="noStrike">
                <a:solidFill>
                  <a:srgbClr val="000000"/>
                </a:solidFill>
                <a:latin typeface="Arial"/>
              </a:rPr>
              <a:t>Click to edit the outline text format</a:t>
            </a:r>
            <a:endParaRPr b="0" lang="el-G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l-GR" sz="1800" spc="-1" strike="noStrike">
                <a:solidFill>
                  <a:srgbClr val="000000"/>
                </a:solidFill>
                <a:latin typeface="Arial"/>
              </a:rPr>
              <a:t>Second Outline Level</a:t>
            </a:r>
            <a:endParaRPr b="0" lang="el-G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l-GR" sz="1800" spc="-1" strike="noStrike">
                <a:solidFill>
                  <a:srgbClr val="000000"/>
                </a:solidFill>
                <a:latin typeface="Arial"/>
              </a:rPr>
              <a:t>Third Outline Level</a:t>
            </a:r>
            <a:endParaRPr b="0" lang="el-G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l-GR" sz="1800" spc="-1" strike="noStrike">
                <a:solidFill>
                  <a:srgbClr val="000000"/>
                </a:solidFill>
                <a:latin typeface="Arial"/>
              </a:rPr>
              <a:t>Fourth Outline Level</a:t>
            </a:r>
            <a:endParaRPr b="0" lang="el-G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l-GR" sz="1800" spc="-1" strike="noStrike">
                <a:solidFill>
                  <a:srgbClr val="000000"/>
                </a:solidFill>
                <a:latin typeface="Arial"/>
              </a:rPr>
              <a:t>Fifth Outline Level</a:t>
            </a:r>
            <a:endParaRPr b="0" lang="el-G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l-GR" sz="1800" spc="-1" strike="noStrike">
                <a:solidFill>
                  <a:srgbClr val="000000"/>
                </a:solidFill>
                <a:latin typeface="Arial"/>
              </a:rPr>
              <a:t>Sixth Outline Level</a:t>
            </a:r>
            <a:endParaRPr b="0" lang="el-G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l-GR" sz="1800" spc="-1" strike="noStrike">
                <a:solidFill>
                  <a:srgbClr val="000000"/>
                </a:solidFill>
                <a:latin typeface="Arial"/>
              </a:rPr>
              <a:t>Seventh Outline Level</a:t>
            </a:r>
            <a:endParaRPr b="0" lang="el-GR" sz="1800" spc="-1" strike="noStrike">
              <a:solidFill>
                <a:srgbClr val="000000"/>
              </a:solidFill>
              <a:latin typeface="Arial"/>
            </a:endParaRPr>
          </a:p>
        </p:txBody>
      </p:sp>
      <p:sp>
        <p:nvSpPr>
          <p:cNvPr id="45" name="Google Shape;24;p21"/>
          <p:cNvSpPr/>
          <p:nvPr/>
        </p:nvSpPr>
        <p:spPr>
          <a:xfrm>
            <a:off x="0" y="213840"/>
            <a:ext cx="110160" cy="1067760"/>
          </a:xfrm>
          <a:prstGeom prst="rect">
            <a:avLst/>
          </a:prstGeom>
          <a:solidFill>
            <a:srgbClr val="4ab6d8"/>
          </a:solidFill>
          <a:ln w="0">
            <a:noFill/>
          </a:ln>
        </p:spPr>
        <p:style>
          <a:lnRef idx="0"/>
          <a:fillRef idx="0"/>
          <a:effectRef idx="0"/>
          <a:fontRef idx="minor"/>
        </p:style>
      </p:sp>
      <p:sp>
        <p:nvSpPr>
          <p:cNvPr id="46" name="PlaceHolder 2"/>
          <p:cNvSpPr>
            <a:spLocks noGrp="1"/>
          </p:cNvSpPr>
          <p:nvPr>
            <p:ph type="title"/>
          </p:nvPr>
        </p:nvSpPr>
        <p:spPr>
          <a:xfrm>
            <a:off x="495360" y="263520"/>
            <a:ext cx="11201040" cy="968040"/>
          </a:xfrm>
          <a:prstGeom prst="rect">
            <a:avLst/>
          </a:prstGeom>
        </p:spPr>
        <p:txBody>
          <a:bodyPr anchor="ctr">
            <a:normAutofit/>
          </a:bodyPr>
          <a:p>
            <a:r>
              <a:rPr b="0" lang="el-GR" sz="3200" spc="-1" strike="noStrike">
                <a:solidFill>
                  <a:srgbClr val="000000"/>
                </a:solidFill>
                <a:latin typeface="Arial"/>
              </a:rPr>
              <a:t>Click to edit the title text format</a:t>
            </a:r>
            <a:endParaRPr b="0" lang="el-GR" sz="3200" spc="-1" strike="noStrike">
              <a:solidFill>
                <a:srgbClr val="000000"/>
              </a:solidFill>
              <a:latin typeface="Arial"/>
            </a:endParaRPr>
          </a:p>
        </p:txBody>
      </p:sp>
      <p:sp>
        <p:nvSpPr>
          <p:cNvPr id="47" name="PlaceHolder 3"/>
          <p:cNvSpPr>
            <a:spLocks noGrp="1"/>
          </p:cNvSpPr>
          <p:nvPr>
            <p:ph type="ftr"/>
          </p:nvPr>
        </p:nvSpPr>
        <p:spPr>
          <a:xfrm>
            <a:off x="4038480" y="6356520"/>
            <a:ext cx="4114440" cy="364680"/>
          </a:xfrm>
          <a:prstGeom prst="rect">
            <a:avLst/>
          </a:prstGeom>
        </p:spPr>
        <p:txBody>
          <a:bodyPr anchor="ctr">
            <a:noAutofit/>
          </a:bodyPr>
          <a:p>
            <a:endParaRPr b="0" lang="el-GR" sz="2400" spc="-1" strike="noStrike">
              <a:latin typeface="Times New Roman"/>
            </a:endParaRPr>
          </a:p>
        </p:txBody>
      </p:sp>
      <p:sp>
        <p:nvSpPr>
          <p:cNvPr id="48" name="PlaceHolder 4"/>
          <p:cNvSpPr>
            <a:spLocks noGrp="1"/>
          </p:cNvSpPr>
          <p:nvPr>
            <p:ph type="sldNum"/>
          </p:nvPr>
        </p:nvSpPr>
        <p:spPr>
          <a:xfrm>
            <a:off x="497520" y="6356520"/>
            <a:ext cx="2742840" cy="364680"/>
          </a:xfrm>
          <a:prstGeom prst="rect">
            <a:avLst/>
          </a:prstGeom>
        </p:spPr>
        <p:txBody>
          <a:bodyPr anchor="ctr">
            <a:noAutofit/>
          </a:bodyPr>
          <a:p>
            <a:pPr>
              <a:lnSpc>
                <a:spcPct val="100000"/>
              </a:lnSpc>
              <a:tabLst>
                <a:tab algn="l" pos="0"/>
              </a:tabLst>
            </a:pPr>
            <a:fld id="{249085E2-7B56-4A2F-9B1F-7F68F5FEAE08}" type="slidenum">
              <a:rPr b="0" lang="en-GB" sz="1000" spc="-1" strike="noStrike">
                <a:solidFill>
                  <a:srgbClr val="7f7f7f"/>
                </a:solidFill>
                <a:latin typeface="Calibri"/>
                <a:ea typeface="Calibri"/>
              </a:rPr>
              <a:t>&lt;number&gt;</a:t>
            </a:fld>
            <a:endParaRPr b="0" lang="el-GR" sz="1000" spc="-1" strike="noStrike">
              <a:latin typeface="Times New Roman"/>
            </a:endParaRPr>
          </a:p>
        </p:txBody>
      </p:sp>
      <p:pic>
        <p:nvPicPr>
          <p:cNvPr id="49" name="Google Shape;28;p21" descr=""/>
          <p:cNvPicPr/>
          <p:nvPr/>
        </p:nvPicPr>
        <p:blipFill>
          <a:blip r:embed="rId2"/>
          <a:stretch/>
        </p:blipFill>
        <p:spPr>
          <a:xfrm>
            <a:off x="9990000" y="6390720"/>
            <a:ext cx="1706400" cy="2721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Google Shape;30;p22"/>
          <p:cNvSpPr/>
          <p:nvPr/>
        </p:nvSpPr>
        <p:spPr>
          <a:xfrm>
            <a:off x="0" y="0"/>
            <a:ext cx="12191760" cy="6857640"/>
          </a:xfrm>
          <a:prstGeom prst="rect">
            <a:avLst/>
          </a:prstGeom>
          <a:solidFill>
            <a:srgbClr val="4ab6d8"/>
          </a:solidFill>
          <a:ln w="0">
            <a:noFill/>
          </a:ln>
        </p:spPr>
        <p:style>
          <a:lnRef idx="0"/>
          <a:fillRef idx="0"/>
          <a:effectRef idx="0"/>
          <a:fontRef idx="minor"/>
        </p:style>
      </p:sp>
      <p:sp>
        <p:nvSpPr>
          <p:cNvPr id="87" name="PlaceHolder 1"/>
          <p:cNvSpPr>
            <a:spLocks noGrp="1"/>
          </p:cNvSpPr>
          <p:nvPr>
            <p:ph type="body"/>
          </p:nvPr>
        </p:nvSpPr>
        <p:spPr>
          <a:xfrm>
            <a:off x="10049040" y="6042240"/>
            <a:ext cx="1723680" cy="306720"/>
          </a:xfrm>
          <a:prstGeom prst="rect">
            <a:avLst/>
          </a:prstGeom>
        </p:spPr>
        <p:txBody>
          <a:bodyPr anchor="b">
            <a:noAutofit/>
          </a:bodyPr>
          <a:p>
            <a:pPr marL="432000" indent="-324000">
              <a:spcBef>
                <a:spcPts val="1417"/>
              </a:spcBef>
              <a:buClr>
                <a:srgbClr val="000000"/>
              </a:buClr>
              <a:buSzPct val="45000"/>
              <a:buFont typeface="Wingdings" charset="2"/>
              <a:buChar char=""/>
            </a:pPr>
            <a:r>
              <a:rPr b="0" lang="el-GR" sz="1400" spc="-1" strike="noStrike">
                <a:solidFill>
                  <a:srgbClr val="000000"/>
                </a:solidFill>
                <a:latin typeface="Arial"/>
              </a:rPr>
              <a:t>Click to edit the outline text format</a:t>
            </a:r>
            <a:endParaRPr b="0" lang="el-G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l-GR" sz="1400" spc="-1" strike="noStrike">
                <a:solidFill>
                  <a:srgbClr val="000000"/>
                </a:solidFill>
                <a:latin typeface="Arial"/>
              </a:rPr>
              <a:t>Second Outline Level</a:t>
            </a:r>
            <a:endParaRPr b="0" lang="el-G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l-GR" sz="1400" spc="-1" strike="noStrike">
                <a:solidFill>
                  <a:srgbClr val="000000"/>
                </a:solidFill>
                <a:latin typeface="Arial"/>
              </a:rPr>
              <a:t>Third Outline Level</a:t>
            </a:r>
            <a:endParaRPr b="0" lang="el-G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l-GR" sz="1400" spc="-1" strike="noStrike">
                <a:solidFill>
                  <a:srgbClr val="000000"/>
                </a:solidFill>
                <a:latin typeface="Arial"/>
              </a:rPr>
              <a:t>Fourth Outline Level</a:t>
            </a:r>
            <a:endParaRPr b="0" lang="el-G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l-GR" sz="1400" spc="-1" strike="noStrike">
                <a:solidFill>
                  <a:srgbClr val="000000"/>
                </a:solidFill>
                <a:latin typeface="Arial"/>
              </a:rPr>
              <a:t>Fifth Outline Level</a:t>
            </a:r>
            <a:endParaRPr b="0" lang="el-G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l-GR" sz="1400" spc="-1" strike="noStrike">
                <a:solidFill>
                  <a:srgbClr val="000000"/>
                </a:solidFill>
                <a:latin typeface="Arial"/>
              </a:rPr>
              <a:t>Sixth Outline Level</a:t>
            </a:r>
            <a:endParaRPr b="0" lang="el-G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l-GR" sz="1400" spc="-1" strike="noStrike">
                <a:solidFill>
                  <a:srgbClr val="000000"/>
                </a:solidFill>
                <a:latin typeface="Arial"/>
              </a:rPr>
              <a:t>Seventh Outline Level</a:t>
            </a:r>
            <a:endParaRPr b="0" lang="el-GR" sz="1400" spc="-1" strike="noStrike">
              <a:solidFill>
                <a:srgbClr val="000000"/>
              </a:solidFill>
              <a:latin typeface="Arial"/>
            </a:endParaRPr>
          </a:p>
        </p:txBody>
      </p:sp>
      <p:pic>
        <p:nvPicPr>
          <p:cNvPr id="88" name="Google Shape;32;p22" descr=""/>
          <p:cNvPicPr/>
          <p:nvPr/>
        </p:nvPicPr>
        <p:blipFill>
          <a:blip r:embed="rId2"/>
          <a:stretch/>
        </p:blipFill>
        <p:spPr>
          <a:xfrm>
            <a:off x="9824760" y="6390720"/>
            <a:ext cx="1871640" cy="272160"/>
          </a:xfrm>
          <a:prstGeom prst="rect">
            <a:avLst/>
          </a:prstGeom>
          <a:ln w="0">
            <a:noFill/>
          </a:ln>
        </p:spPr>
      </p:pic>
      <p:sp>
        <p:nvSpPr>
          <p:cNvPr id="89"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el-GR" sz="1400" spc="-1" strike="noStrike">
                <a:solidFill>
                  <a:srgbClr val="000000"/>
                </a:solidFill>
                <a:latin typeface="Arial"/>
              </a:rPr>
              <a:t>Click to edit the title text format</a:t>
            </a:r>
            <a:endParaRPr b="0" lang="el-GR"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developers.google.com/identity/sign-in/web/sign-in#before_you_begin" TargetMode="External"/><Relationship Id="rId2" Type="http://schemas.openxmlformats.org/officeDocument/2006/relationships/hyperlink" Target="about:blank" TargetMode="External"/><Relationship Id="rId3" Type="http://schemas.openxmlformats.org/officeDocument/2006/relationships/hyperlink" Target="https://docs.microsoft.com/en-us/aspnet/core/security/authentication/social/?view=aspnetcore-2.2&amp;tabs=visual-studio" TargetMode="External"/><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github.com/OWASP/CheatSheetSeries/blob/master/cheatsheets/DotNet_Security_Cheat_Sheet.md" TargetMode="External"/><Relationship Id="rId2" Type="http://schemas.openxmlformats.org/officeDocument/2006/relationships/hyperlink" Target="https://www.owasp.org/images/7/72/OWASP_Top_10-2017_(en).pdf.pdf" TargetMode="External"/><Relationship Id="rId3" Type="http://schemas.openxmlformats.org/officeDocument/2006/relationships/hyperlink" Target="https://www.owasp.org/index.php/Category:OWASP_Download" TargetMode="External"/><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Google Shape;115;p1"/>
          <p:cNvSpPr txBox="1"/>
          <p:nvPr/>
        </p:nvSpPr>
        <p:spPr>
          <a:xfrm>
            <a:off x="495360" y="4392000"/>
            <a:ext cx="7489800" cy="605520"/>
          </a:xfrm>
          <a:prstGeom prst="rect">
            <a:avLst/>
          </a:prstGeom>
          <a:noFill/>
          <a:ln w="0">
            <a:noFill/>
          </a:ln>
        </p:spPr>
        <p:txBody>
          <a:bodyPr>
            <a:normAutofit/>
          </a:bodyPr>
          <a:p>
            <a:endParaRPr b="0" lang="el-GR" sz="1400" spc="-1" strike="noStrike">
              <a:solidFill>
                <a:srgbClr val="000000"/>
              </a:solidFill>
              <a:latin typeface="Arial"/>
            </a:endParaRPr>
          </a:p>
        </p:txBody>
      </p:sp>
      <p:sp>
        <p:nvSpPr>
          <p:cNvPr id="133" name="Google Shape;116;p1"/>
          <p:cNvSpPr txBox="1"/>
          <p:nvPr/>
        </p:nvSpPr>
        <p:spPr>
          <a:xfrm>
            <a:off x="495360" y="1600200"/>
            <a:ext cx="7489440" cy="2650680"/>
          </a:xfrm>
          <a:prstGeom prst="rect">
            <a:avLst/>
          </a:prstGeom>
          <a:noFill/>
          <a:ln w="0">
            <a:noFill/>
          </a:ln>
        </p:spPr>
        <p:txBody>
          <a:bodyPr anchor="b">
            <a:normAutofit/>
          </a:bodyPr>
          <a:p>
            <a:pPr>
              <a:lnSpc>
                <a:spcPct val="90000"/>
              </a:lnSpc>
              <a:tabLst>
                <a:tab algn="l" pos="0"/>
              </a:tabLst>
            </a:pPr>
            <a:r>
              <a:rPr b="1" lang="en-GB" sz="5400" spc="-1" strike="noStrike">
                <a:solidFill>
                  <a:srgbClr val="ffffff"/>
                </a:solidFill>
                <a:latin typeface="Calibri"/>
                <a:ea typeface="Calibri"/>
              </a:rPr>
              <a:t>Authentication &amp; Authorization</a:t>
            </a:r>
            <a:endParaRPr b="0" lang="el-GR"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Google Shape;193;p10"/>
          <p:cNvSpPr txBox="1"/>
          <p:nvPr/>
        </p:nvSpPr>
        <p:spPr>
          <a:xfrm>
            <a:off x="484560" y="1233360"/>
            <a:ext cx="11201040" cy="4938480"/>
          </a:xfrm>
          <a:prstGeom prst="rect">
            <a:avLst/>
          </a:prstGeom>
          <a:noFill/>
          <a:ln w="0">
            <a:noFill/>
          </a:ln>
        </p:spPr>
        <p:txBody>
          <a:bodyPr>
            <a:normAutofit/>
          </a:bodyPr>
          <a:p>
            <a:pPr marL="228600" indent="-228240">
              <a:lnSpc>
                <a:spcPct val="100000"/>
              </a:lnSpc>
              <a:buClr>
                <a:srgbClr val="287ab9"/>
              </a:buClr>
              <a:buFont typeface="Arial"/>
              <a:buChar char="•"/>
            </a:pPr>
            <a:r>
              <a:rPr b="0" lang="en-GB" sz="1800" spc="-1" strike="noStrike">
                <a:solidFill>
                  <a:srgbClr val="223760"/>
                </a:solidFill>
                <a:latin typeface="Calibri"/>
                <a:ea typeface="Calibri"/>
              </a:rPr>
              <a:t>Go to </a:t>
            </a:r>
            <a:r>
              <a:rPr b="0" lang="en-GB" sz="1800" spc="-1" strike="noStrike" u="sng">
                <a:solidFill>
                  <a:srgbClr val="0fa0db"/>
                </a:solidFill>
                <a:uFillTx/>
                <a:latin typeface="Calibri"/>
                <a:ea typeface="Calibri"/>
                <a:hlinkClick r:id="rId1"/>
              </a:rPr>
              <a:t>https://developers.google.com/identity/sign-in/web/sign-in#before_you_begin</a:t>
            </a:r>
            <a:r>
              <a:rPr b="0" lang="en-GB" sz="1800" spc="-1" strike="noStrike">
                <a:solidFill>
                  <a:srgbClr val="223760"/>
                </a:solidFill>
                <a:latin typeface="Calibri"/>
                <a:ea typeface="Calibri"/>
              </a:rPr>
              <a:t> and click on CONFIGURE A PROJECT. </a:t>
            </a:r>
            <a:endParaRPr b="0" lang="el-GR" sz="18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1800" spc="-1" strike="noStrike">
                <a:solidFill>
                  <a:srgbClr val="223760"/>
                </a:solidFill>
                <a:latin typeface="Calibri"/>
                <a:ea typeface="Calibri"/>
              </a:rPr>
              <a:t>In the wizard, enter a project and product name and select Calling from a Web Server. Enter the following URL: </a:t>
            </a:r>
            <a:r>
              <a:rPr b="0" lang="en-GB" sz="1800" spc="-1" strike="noStrike" u="sng">
                <a:solidFill>
                  <a:srgbClr val="0fa0db"/>
                </a:solidFill>
                <a:uFillTx/>
                <a:latin typeface="Calibri"/>
                <a:ea typeface="Calibri"/>
                <a:hlinkClick r:id="rId2"/>
              </a:rPr>
              <a:t>https://localhost:&lt;&lt;Your</a:t>
            </a:r>
            <a:r>
              <a:rPr b="0" lang="en-GB" sz="1800" spc="-1" strike="noStrike">
                <a:solidFill>
                  <a:srgbClr val="223760"/>
                </a:solidFill>
                <a:latin typeface="Calibri"/>
                <a:ea typeface="Calibri"/>
              </a:rPr>
              <a:t> project port&gt;&gt;/signin-google � Copy the Client ID and Client Secret on a notepad</a:t>
            </a:r>
            <a:endParaRPr b="0" lang="el-GR" sz="18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1800" spc="-1" strike="noStrike">
                <a:solidFill>
                  <a:srgbClr val="223760"/>
                </a:solidFill>
                <a:latin typeface="Calibri"/>
                <a:ea typeface="Calibri"/>
              </a:rPr>
              <a:t>In the Startup class, in the ConfigureServices method, add the following:</a:t>
            </a:r>
            <a:endParaRPr b="0" lang="el-GR" sz="1800" spc="-1" strike="noStrike">
              <a:solidFill>
                <a:srgbClr val="000000"/>
              </a:solidFill>
              <a:latin typeface="Arial"/>
            </a:endParaRPr>
          </a:p>
          <a:p>
            <a:pPr marL="457200">
              <a:lnSpc>
                <a:spcPct val="100000"/>
              </a:lnSpc>
              <a:tabLst>
                <a:tab algn="l" pos="0"/>
              </a:tabLst>
            </a:pPr>
            <a:r>
              <a:rPr b="0" lang="en-GB" sz="1800" spc="-1" strike="noStrike">
                <a:solidFill>
                  <a:srgbClr val="223760"/>
                </a:solidFill>
                <a:latin typeface="Courier New"/>
                <a:ea typeface="Courier New"/>
              </a:rPr>
              <a:t>services.AddAuthentication().AddGoogle(googleOptions =&gt;</a:t>
            </a:r>
            <a:endParaRPr b="0" lang="el-GR" sz="1800" spc="-1" strike="noStrike">
              <a:solidFill>
                <a:srgbClr val="000000"/>
              </a:solidFill>
              <a:latin typeface="Arial"/>
            </a:endParaRPr>
          </a:p>
          <a:p>
            <a:pPr marL="457200">
              <a:lnSpc>
                <a:spcPct val="100000"/>
              </a:lnSpc>
              <a:tabLst>
                <a:tab algn="l" pos="0"/>
              </a:tabLst>
            </a:pPr>
            <a:r>
              <a:rPr b="0" lang="en-GB" sz="1800" spc="-1" strike="noStrike">
                <a:solidFill>
                  <a:srgbClr val="223760"/>
                </a:solidFill>
                <a:latin typeface="Courier New"/>
                <a:ea typeface="Courier New"/>
              </a:rPr>
              <a:t>	</a:t>
            </a:r>
            <a:r>
              <a:rPr b="0" lang="en-GB" sz="1800" spc="-1" strike="noStrike">
                <a:solidFill>
                  <a:srgbClr val="223760"/>
                </a:solidFill>
                <a:latin typeface="Courier New"/>
                <a:ea typeface="Courier New"/>
              </a:rPr>
              <a:t>{</a:t>
            </a:r>
            <a:endParaRPr b="0" lang="el-GR" sz="1800" spc="-1" strike="noStrike">
              <a:solidFill>
                <a:srgbClr val="000000"/>
              </a:solidFill>
              <a:latin typeface="Arial"/>
            </a:endParaRPr>
          </a:p>
          <a:p>
            <a:pPr marL="457200">
              <a:lnSpc>
                <a:spcPct val="100000"/>
              </a:lnSpc>
              <a:tabLst>
                <a:tab algn="l" pos="0"/>
              </a:tabLst>
            </a:pPr>
            <a:r>
              <a:rPr b="0" lang="en-GB" sz="1800" spc="-1" strike="noStrike">
                <a:solidFill>
                  <a:srgbClr val="223760"/>
                </a:solidFill>
                <a:latin typeface="Courier New"/>
                <a:ea typeface="Courier New"/>
              </a:rPr>
              <a:t>	</a:t>
            </a:r>
            <a:r>
              <a:rPr b="0" lang="en-GB" sz="1800" spc="-1" strike="noStrike">
                <a:solidFill>
                  <a:srgbClr val="223760"/>
                </a:solidFill>
                <a:latin typeface="Courier New"/>
                <a:ea typeface="Courier New"/>
              </a:rPr>
              <a:t>	</a:t>
            </a:r>
            <a:r>
              <a:rPr b="0" lang="en-GB" sz="1800" spc="-1" strike="noStrike">
                <a:solidFill>
                  <a:srgbClr val="223760"/>
                </a:solidFill>
                <a:latin typeface="Courier New"/>
                <a:ea typeface="Courier New"/>
              </a:rPr>
              <a:t>googleOptions.ClientId = "&lt;&lt;your google client id&gt;&gt;";</a:t>
            </a:r>
            <a:endParaRPr b="0" lang="el-GR" sz="1800" spc="-1" strike="noStrike">
              <a:solidFill>
                <a:srgbClr val="000000"/>
              </a:solidFill>
              <a:latin typeface="Arial"/>
            </a:endParaRPr>
          </a:p>
          <a:p>
            <a:pPr marL="457200">
              <a:lnSpc>
                <a:spcPct val="100000"/>
              </a:lnSpc>
              <a:tabLst>
                <a:tab algn="l" pos="0"/>
              </a:tabLst>
            </a:pPr>
            <a:r>
              <a:rPr b="0" lang="en-GB" sz="1800" spc="-1" strike="noStrike">
                <a:solidFill>
                  <a:srgbClr val="223760"/>
                </a:solidFill>
                <a:latin typeface="Courier New"/>
                <a:ea typeface="Courier New"/>
              </a:rPr>
              <a:t>	</a:t>
            </a:r>
            <a:r>
              <a:rPr b="0" lang="en-GB" sz="1800" spc="-1" strike="noStrike">
                <a:solidFill>
                  <a:srgbClr val="223760"/>
                </a:solidFill>
                <a:latin typeface="Courier New"/>
                <a:ea typeface="Courier New"/>
              </a:rPr>
              <a:t>   </a:t>
            </a:r>
            <a:r>
              <a:rPr b="0" lang="en-GB" sz="1800" spc="-1" strike="noStrike">
                <a:solidFill>
                  <a:srgbClr val="223760"/>
                </a:solidFill>
                <a:latin typeface="Courier New"/>
                <a:ea typeface="Courier New"/>
              </a:rPr>
              <a:t>	</a:t>
            </a:r>
            <a:r>
              <a:rPr b="0" lang="en-GB" sz="1800" spc="-1" strike="noStrike">
                <a:solidFill>
                  <a:srgbClr val="223760"/>
                </a:solidFill>
                <a:latin typeface="Courier New"/>
                <a:ea typeface="Courier New"/>
              </a:rPr>
              <a:t>googleOptions.ClientSecret = "&lt;&lt; your google client secret&gt;&gt;";</a:t>
            </a:r>
            <a:endParaRPr b="0" lang="el-GR" sz="1800" spc="-1" strike="noStrike">
              <a:solidFill>
                <a:srgbClr val="000000"/>
              </a:solidFill>
              <a:latin typeface="Arial"/>
            </a:endParaRPr>
          </a:p>
          <a:p>
            <a:pPr marL="457200">
              <a:lnSpc>
                <a:spcPct val="100000"/>
              </a:lnSpc>
              <a:tabLst>
                <a:tab algn="l" pos="0"/>
              </a:tabLst>
            </a:pPr>
            <a:r>
              <a:rPr b="0" lang="en-GB" sz="1800" spc="-1" strike="noStrike">
                <a:solidFill>
                  <a:srgbClr val="223760"/>
                </a:solidFill>
                <a:latin typeface="Courier New"/>
                <a:ea typeface="Courier New"/>
              </a:rPr>
              <a:t>	</a:t>
            </a:r>
            <a:r>
              <a:rPr b="0" lang="en-GB" sz="1800" spc="-1" strike="noStrike">
                <a:solidFill>
                  <a:srgbClr val="223760"/>
                </a:solidFill>
                <a:latin typeface="Courier New"/>
                <a:ea typeface="Courier New"/>
              </a:rPr>
              <a:t>}</a:t>
            </a:r>
            <a:endParaRPr b="0" lang="el-GR" sz="1800" spc="-1" strike="noStrike">
              <a:solidFill>
                <a:srgbClr val="000000"/>
              </a:solidFill>
              <a:latin typeface="Arial"/>
            </a:endParaRPr>
          </a:p>
          <a:p>
            <a:pPr marL="457200">
              <a:lnSpc>
                <a:spcPct val="100000"/>
              </a:lnSpc>
              <a:tabLst>
                <a:tab algn="l" pos="0"/>
              </a:tabLst>
            </a:pPr>
            <a:r>
              <a:rPr b="0" lang="en-GB" sz="1800" spc="-1" strike="noStrike">
                <a:solidFill>
                  <a:srgbClr val="223760"/>
                </a:solidFill>
                <a:latin typeface="Courier New"/>
                <a:ea typeface="Courier New"/>
              </a:rPr>
              <a:t>);</a:t>
            </a:r>
            <a:endParaRPr b="0" lang="el-GR" sz="1800" spc="-1" strike="noStrike">
              <a:solidFill>
                <a:srgbClr val="000000"/>
              </a:solidFill>
              <a:latin typeface="Arial"/>
            </a:endParaRPr>
          </a:p>
          <a:p>
            <a:pPr marL="228600" indent="-228240">
              <a:lnSpc>
                <a:spcPct val="100000"/>
              </a:lnSpc>
              <a:spcBef>
                <a:spcPts val="601"/>
              </a:spcBef>
              <a:buClr>
                <a:srgbClr val="287ab9"/>
              </a:buClr>
              <a:buFont typeface="Arial"/>
              <a:buChar char="•"/>
              <a:tabLst>
                <a:tab algn="l" pos="0"/>
              </a:tabLst>
            </a:pPr>
            <a:r>
              <a:rPr b="0" lang="en-GB" sz="1800" spc="-1" strike="noStrike">
                <a:solidFill>
                  <a:srgbClr val="223760"/>
                </a:solidFill>
                <a:latin typeface="Calibri"/>
                <a:ea typeface="Calibri"/>
              </a:rPr>
              <a:t>On the Login page, next to the local account login area, a new area appears with the Google service login button.</a:t>
            </a:r>
            <a:endParaRPr b="0" lang="el-GR" sz="1800" spc="-1" strike="noStrike">
              <a:solidFill>
                <a:srgbClr val="000000"/>
              </a:solidFill>
              <a:latin typeface="Arial"/>
            </a:endParaRPr>
          </a:p>
          <a:p>
            <a:pPr marL="228600" indent="-228240">
              <a:lnSpc>
                <a:spcPct val="100000"/>
              </a:lnSpc>
              <a:spcBef>
                <a:spcPts val="601"/>
              </a:spcBef>
              <a:buClr>
                <a:srgbClr val="287ab9"/>
              </a:buClr>
              <a:buFont typeface="Arial"/>
              <a:buChar char="•"/>
              <a:tabLst>
                <a:tab algn="l" pos="0"/>
              </a:tabLst>
            </a:pPr>
            <a:r>
              <a:rPr b="0" lang="en-GB" sz="1800" spc="-1" strike="noStrike">
                <a:solidFill>
                  <a:srgbClr val="223760"/>
                </a:solidFill>
                <a:latin typeface="Calibri"/>
                <a:ea typeface="Calibri"/>
              </a:rPr>
              <a:t>Similarly you can enable Facebook, Twitter or any other provider. Check documentation at: </a:t>
            </a:r>
            <a:r>
              <a:rPr b="0" lang="en-GB" sz="1800" spc="-1" strike="noStrike" u="sng">
                <a:solidFill>
                  <a:srgbClr val="0fa0db"/>
                </a:solidFill>
                <a:uFillTx/>
                <a:latin typeface="Calibri"/>
                <a:ea typeface="Calibri"/>
                <a:hlinkClick r:id="rId3"/>
              </a:rPr>
              <a:t>https://docs.microsoft.com/en-us/aspnet/core/security/authentication/social/?view=aspnetcore-2.2&amp;tabs=visual-studio</a:t>
            </a:r>
            <a:endParaRPr b="0" lang="el-GR" sz="1800" spc="-1" strike="noStrike">
              <a:solidFill>
                <a:srgbClr val="000000"/>
              </a:solidFill>
              <a:latin typeface="Arial"/>
            </a:endParaRPr>
          </a:p>
        </p:txBody>
      </p:sp>
      <p:sp>
        <p:nvSpPr>
          <p:cNvPr id="175" name="Google Shape;194;p10"/>
          <p:cNvSpPr txBox="1"/>
          <p:nvPr/>
        </p:nvSpPr>
        <p:spPr>
          <a:xfrm>
            <a:off x="495360" y="263520"/>
            <a:ext cx="11201040" cy="968040"/>
          </a:xfrm>
          <a:prstGeom prst="rect">
            <a:avLst/>
          </a:prstGeom>
          <a:noFill/>
          <a:ln w="0">
            <a:noFill/>
          </a:ln>
        </p:spPr>
        <p:txBody>
          <a:bodyPr anchor="ctr">
            <a:normAutofit/>
          </a:bodyPr>
          <a:p>
            <a:pPr>
              <a:lnSpc>
                <a:spcPct val="90000"/>
              </a:lnSpc>
              <a:tabLst>
                <a:tab algn="l" pos="0"/>
              </a:tabLst>
            </a:pPr>
            <a:r>
              <a:rPr b="1" lang="en-GB" sz="3200" spc="-1" strike="noStrike">
                <a:solidFill>
                  <a:srgbClr val="182642"/>
                </a:solidFill>
                <a:latin typeface="Calibri"/>
                <a:ea typeface="Calibri"/>
              </a:rPr>
              <a:t>Google authentication</a:t>
            </a:r>
            <a:endParaRPr b="0" lang="el-GR" sz="3200" spc="-1" strike="noStrike">
              <a:solidFill>
                <a:srgbClr val="000000"/>
              </a:solidFill>
              <a:latin typeface="Arial"/>
            </a:endParaRPr>
          </a:p>
        </p:txBody>
      </p:sp>
      <p:sp>
        <p:nvSpPr>
          <p:cNvPr id="176" name="Google Shape;195;p10"/>
          <p:cNvSpPr txBox="1"/>
          <p:nvPr/>
        </p:nvSpPr>
        <p:spPr>
          <a:xfrm>
            <a:off x="4038480" y="6356520"/>
            <a:ext cx="4114440" cy="364680"/>
          </a:xfrm>
          <a:prstGeom prst="rect">
            <a:avLst/>
          </a:prstGeom>
          <a:noFill/>
          <a:ln w="0">
            <a:noFill/>
          </a:ln>
        </p:spPr>
        <p:txBody>
          <a:bodyPr anchor="ctr">
            <a:noAutofit/>
          </a:bodyPr>
          <a:p>
            <a:pPr algn="ctr">
              <a:lnSpc>
                <a:spcPct val="100000"/>
              </a:lnSpc>
              <a:tabLst>
                <a:tab algn="l" pos="0"/>
              </a:tabLst>
            </a:pPr>
            <a:r>
              <a:rPr b="0" lang="en-GB" sz="1000" spc="-1" strike="noStrike">
                <a:solidFill>
                  <a:srgbClr val="7f7f7f"/>
                </a:solidFill>
                <a:latin typeface="Calibri"/>
                <a:ea typeface="Calibri"/>
              </a:rPr>
              <a:t>© 2021  by kariera.gr</a:t>
            </a:r>
            <a:endParaRPr b="0" lang="el-GR" sz="1000" spc="-1" strike="noStrike">
              <a:latin typeface="Times New Roman"/>
            </a:endParaRPr>
          </a:p>
        </p:txBody>
      </p:sp>
      <p:sp>
        <p:nvSpPr>
          <p:cNvPr id="177" name="Google Shape;196;p10"/>
          <p:cNvSpPr txBox="1"/>
          <p:nvPr/>
        </p:nvSpPr>
        <p:spPr>
          <a:xfrm>
            <a:off x="497520" y="6356520"/>
            <a:ext cx="2742840" cy="364680"/>
          </a:xfrm>
          <a:prstGeom prst="rect">
            <a:avLst/>
          </a:prstGeom>
          <a:noFill/>
          <a:ln w="0">
            <a:noFill/>
          </a:ln>
        </p:spPr>
        <p:txBody>
          <a:bodyPr anchor="ctr">
            <a:noAutofit/>
          </a:bodyPr>
          <a:p>
            <a:pPr>
              <a:lnSpc>
                <a:spcPct val="100000"/>
              </a:lnSpc>
              <a:tabLst>
                <a:tab algn="l" pos="0"/>
              </a:tabLst>
            </a:pPr>
            <a:fld id="{BFFE1EEB-A951-41DE-B40E-B408F84C6A8D}" type="slidenum">
              <a:rPr b="0" lang="en-GB" sz="1000" spc="-1" strike="noStrike">
                <a:solidFill>
                  <a:srgbClr val="7f7f7f"/>
                </a:solidFill>
                <a:latin typeface="Calibri"/>
                <a:ea typeface="Calibri"/>
              </a:rPr>
              <a:t>10</a:t>
            </a:fld>
            <a:endParaRPr b="0" lang="el-GR" sz="10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Google Shape;202;g6b1eb3bc5d_0_0"/>
          <p:cNvSpPr txBox="1"/>
          <p:nvPr/>
        </p:nvSpPr>
        <p:spPr>
          <a:xfrm>
            <a:off x="495360" y="1231920"/>
            <a:ext cx="11201040" cy="4939920"/>
          </a:xfrm>
          <a:prstGeom prst="rect">
            <a:avLst/>
          </a:prstGeom>
          <a:noFill/>
          <a:ln w="0">
            <a:noFill/>
          </a:ln>
        </p:spPr>
        <p:txBody>
          <a:bodyPr>
            <a:noAutofit/>
          </a:bodyPr>
          <a:p>
            <a:pPr marL="457200" indent="-393480">
              <a:lnSpc>
                <a:spcPct val="100000"/>
              </a:lnSpc>
              <a:spcBef>
                <a:spcPts val="1001"/>
              </a:spcBef>
              <a:buClr>
                <a:srgbClr val="287ab9"/>
              </a:buClr>
              <a:buFont typeface="Arial"/>
              <a:buChar char="•"/>
            </a:pPr>
            <a:r>
              <a:rPr b="0" lang="en-GB" sz="2600" spc="-1" strike="noStrike">
                <a:solidFill>
                  <a:srgbClr val="223760"/>
                </a:solidFill>
                <a:latin typeface="Calibri"/>
                <a:ea typeface="Calibri"/>
              </a:rPr>
              <a:t>When you create a new ASP.NET Core MVC project, and add authentication, you already have register and login pages available as they are part of the Microsoft.AspNetCore.Identity.UI Nuget package.</a:t>
            </a:r>
            <a:endParaRPr b="0" lang="el-GR" sz="2600" spc="-1" strike="noStrike">
              <a:solidFill>
                <a:srgbClr val="000000"/>
              </a:solidFill>
              <a:latin typeface="Arial"/>
            </a:endParaRPr>
          </a:p>
          <a:p>
            <a:pPr marL="457200" indent="-393480">
              <a:lnSpc>
                <a:spcPct val="100000"/>
              </a:lnSpc>
              <a:buClr>
                <a:srgbClr val="287ab9"/>
              </a:buClr>
              <a:buFont typeface="Arial"/>
              <a:buChar char="•"/>
            </a:pPr>
            <a:r>
              <a:rPr b="0" lang="en-GB" sz="2600" spc="-1" strike="noStrike">
                <a:solidFill>
                  <a:srgbClr val="223760"/>
                </a:solidFill>
                <a:latin typeface="Calibri"/>
                <a:ea typeface="Calibri"/>
              </a:rPr>
              <a:t>In order to add customizable pages, right-click on your project and select Add &gt; New Scaffolded Item and on the left page select “Identity” and click Add.</a:t>
            </a:r>
            <a:endParaRPr b="0" lang="el-GR" sz="2600" spc="-1" strike="noStrike">
              <a:solidFill>
                <a:srgbClr val="000000"/>
              </a:solidFill>
              <a:latin typeface="Arial"/>
            </a:endParaRPr>
          </a:p>
          <a:p>
            <a:pPr marL="457200" indent="-393480">
              <a:lnSpc>
                <a:spcPct val="100000"/>
              </a:lnSpc>
              <a:buClr>
                <a:srgbClr val="287ab9"/>
              </a:buClr>
              <a:buFont typeface="Arial"/>
              <a:buChar char="•"/>
            </a:pPr>
            <a:r>
              <a:rPr b="0" lang="en-GB" sz="2600" spc="-1" strike="noStrike">
                <a:solidFill>
                  <a:srgbClr val="223760"/>
                </a:solidFill>
                <a:latin typeface="Calibri"/>
                <a:ea typeface="Calibri"/>
              </a:rPr>
              <a:t>You need to have installed the CodeGeneration Nuget packages</a:t>
            </a:r>
            <a:endParaRPr b="0" lang="el-GR" sz="2600" spc="-1" strike="noStrike">
              <a:solidFill>
                <a:srgbClr val="000000"/>
              </a:solidFill>
              <a:latin typeface="Arial"/>
            </a:endParaRPr>
          </a:p>
          <a:p>
            <a:pPr marL="457200" indent="-393480">
              <a:lnSpc>
                <a:spcPct val="100000"/>
              </a:lnSpc>
              <a:buClr>
                <a:srgbClr val="287ab9"/>
              </a:buClr>
              <a:buFont typeface="Arial"/>
              <a:buChar char="•"/>
            </a:pPr>
            <a:r>
              <a:rPr b="0" lang="en-GB" sz="2600" spc="-1" strike="noStrike">
                <a:solidFill>
                  <a:srgbClr val="223760"/>
                </a:solidFill>
                <a:latin typeface="Calibri"/>
                <a:ea typeface="Calibri"/>
              </a:rPr>
              <a:t>In the next page you can select which Identity pages you need to override. For example you can select Login, Register and Change Password pages.</a:t>
            </a:r>
            <a:endParaRPr b="0" lang="el-GR" sz="2600" spc="-1" strike="noStrike">
              <a:solidFill>
                <a:srgbClr val="000000"/>
              </a:solidFill>
              <a:latin typeface="Arial"/>
            </a:endParaRPr>
          </a:p>
          <a:p>
            <a:pPr marL="457200" indent="-393480">
              <a:lnSpc>
                <a:spcPct val="100000"/>
              </a:lnSpc>
              <a:buClr>
                <a:srgbClr val="287ab9"/>
              </a:buClr>
              <a:buFont typeface="Arial"/>
              <a:buChar char="•"/>
            </a:pPr>
            <a:r>
              <a:rPr b="0" lang="en-GB" sz="2600" spc="-1" strike="noStrike">
                <a:solidFill>
                  <a:srgbClr val="223760"/>
                </a:solidFill>
                <a:latin typeface="Calibri"/>
                <a:ea typeface="Calibri"/>
              </a:rPr>
              <a:t>Select the appropriate DataContext class and click Add…</a:t>
            </a:r>
            <a:endParaRPr b="0" lang="el-GR" sz="2600" spc="-1" strike="noStrike">
              <a:solidFill>
                <a:srgbClr val="000000"/>
              </a:solidFill>
              <a:latin typeface="Arial"/>
            </a:endParaRPr>
          </a:p>
          <a:p>
            <a:pPr marL="457200" indent="-393480">
              <a:lnSpc>
                <a:spcPct val="100000"/>
              </a:lnSpc>
              <a:buClr>
                <a:srgbClr val="287ab9"/>
              </a:buClr>
              <a:buFont typeface="Arial"/>
              <a:buChar char="•"/>
            </a:pPr>
            <a:r>
              <a:rPr b="0" lang="en-GB" sz="2600" spc="-1" strike="noStrike">
                <a:solidFill>
                  <a:srgbClr val="223760"/>
                </a:solidFill>
                <a:latin typeface="Calibri"/>
                <a:ea typeface="Calibri"/>
              </a:rPr>
              <a:t>You will see new cshtml files generated under folder: Areas/Identity/Pages/Account as well as under folder Views/Shared. Also a ScaffoldingReadme.txt file is generated to provide additional instructions.</a:t>
            </a:r>
            <a:endParaRPr b="0" lang="el-GR" sz="2600" spc="-1" strike="noStrike">
              <a:solidFill>
                <a:srgbClr val="000000"/>
              </a:solidFill>
              <a:latin typeface="Arial"/>
            </a:endParaRPr>
          </a:p>
        </p:txBody>
      </p:sp>
      <p:sp>
        <p:nvSpPr>
          <p:cNvPr id="179" name="Google Shape;203;g6b1eb3bc5d_0_0"/>
          <p:cNvSpPr txBox="1"/>
          <p:nvPr/>
        </p:nvSpPr>
        <p:spPr>
          <a:xfrm>
            <a:off x="495360" y="263520"/>
            <a:ext cx="11201040" cy="968040"/>
          </a:xfrm>
          <a:prstGeom prst="rect">
            <a:avLst/>
          </a:prstGeom>
          <a:noFill/>
          <a:ln w="0">
            <a:noFill/>
          </a:ln>
        </p:spPr>
        <p:txBody>
          <a:bodyPr anchor="ctr">
            <a:noAutofit/>
          </a:bodyPr>
          <a:p>
            <a:pPr>
              <a:lnSpc>
                <a:spcPct val="90000"/>
              </a:lnSpc>
              <a:tabLst>
                <a:tab algn="l" pos="0"/>
              </a:tabLst>
            </a:pPr>
            <a:r>
              <a:rPr b="1" lang="en-GB" sz="3200" spc="-1" strike="noStrike">
                <a:solidFill>
                  <a:srgbClr val="182642"/>
                </a:solidFill>
                <a:latin typeface="Calibri"/>
                <a:ea typeface="Calibri"/>
              </a:rPr>
              <a:t>How to Scaffold identity and customize login, register etc.</a:t>
            </a:r>
            <a:endParaRPr b="0" lang="el-GR" sz="3200" spc="-1" strike="noStrike">
              <a:solidFill>
                <a:srgbClr val="000000"/>
              </a:solidFill>
              <a:latin typeface="Arial"/>
            </a:endParaRPr>
          </a:p>
        </p:txBody>
      </p:sp>
      <p:sp>
        <p:nvSpPr>
          <p:cNvPr id="180" name="Google Shape;204;g6b1eb3bc5d_0_0"/>
          <p:cNvSpPr txBox="1"/>
          <p:nvPr/>
        </p:nvSpPr>
        <p:spPr>
          <a:xfrm>
            <a:off x="497520" y="6356520"/>
            <a:ext cx="2742840" cy="364680"/>
          </a:xfrm>
          <a:prstGeom prst="rect">
            <a:avLst/>
          </a:prstGeom>
          <a:noFill/>
          <a:ln w="0">
            <a:noFill/>
          </a:ln>
        </p:spPr>
        <p:txBody>
          <a:bodyPr anchor="ctr">
            <a:noAutofit/>
          </a:bodyPr>
          <a:p>
            <a:pPr>
              <a:lnSpc>
                <a:spcPct val="100000"/>
              </a:lnSpc>
              <a:tabLst>
                <a:tab algn="l" pos="0"/>
              </a:tabLst>
            </a:pPr>
            <a:fld id="{9B00C129-497E-4186-8FFD-48E682F7E974}" type="slidenum">
              <a:rPr b="0" lang="en-GB" sz="1000" spc="-1" strike="noStrike">
                <a:solidFill>
                  <a:srgbClr val="7f7f7f"/>
                </a:solidFill>
                <a:latin typeface="Calibri"/>
                <a:ea typeface="Calibri"/>
              </a:rPr>
              <a:t>10</a:t>
            </a:fld>
            <a:endParaRPr b="0" lang="el-GR" sz="10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Google Shape;209;p11"/>
          <p:cNvSpPr txBox="1"/>
          <p:nvPr/>
        </p:nvSpPr>
        <p:spPr>
          <a:xfrm>
            <a:off x="495360" y="1307880"/>
            <a:ext cx="11201040" cy="4863960"/>
          </a:xfrm>
          <a:prstGeom prst="rect">
            <a:avLst/>
          </a:prstGeom>
          <a:noFill/>
          <a:ln w="0">
            <a:noFill/>
          </a:ln>
        </p:spPr>
        <p:txBody>
          <a:bodyPr>
            <a:normAutofit/>
          </a:bodyPr>
          <a:p>
            <a:pPr marL="228600" indent="-228240">
              <a:lnSpc>
                <a:spcPct val="100000"/>
              </a:lnSpc>
              <a:buClr>
                <a:srgbClr val="287ab9"/>
              </a:buClr>
              <a:buFont typeface="Arial"/>
              <a:buChar char="•"/>
            </a:pPr>
            <a:r>
              <a:rPr b="0" lang="en-GB" sz="2400" spc="-1" strike="noStrike">
                <a:solidFill>
                  <a:srgbClr val="223760"/>
                </a:solidFill>
                <a:latin typeface="Calibri"/>
                <a:ea typeface="Calibri"/>
              </a:rPr>
              <a:t>If you want to apply Authorization on a Controller, place the [Authorize] attribute above Controller class.</a:t>
            </a:r>
            <a:endParaRPr b="0" lang="el-GR" sz="24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400" spc="-1" strike="noStrike">
                <a:solidFill>
                  <a:srgbClr val="223760"/>
                </a:solidFill>
                <a:latin typeface="Calibri"/>
                <a:ea typeface="Calibri"/>
              </a:rPr>
              <a:t>If you want to apply Authorization on a Controller’s action, place the [Authorize] attribute above Action method.</a:t>
            </a:r>
            <a:endParaRPr b="0" lang="el-GR" sz="24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400" spc="-1" strike="noStrike">
                <a:solidFill>
                  <a:srgbClr val="223760"/>
                </a:solidFill>
                <a:latin typeface="Calibri"/>
                <a:ea typeface="Calibri"/>
              </a:rPr>
              <a:t>You can also use the [AllowAnonymous] attribute to specify actions inside a Controller that can be called without authorization (in case the whole controller requires authorization).</a:t>
            </a:r>
            <a:endParaRPr b="0" lang="el-GR" sz="24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400" spc="-1" strike="noStrike">
                <a:solidFill>
                  <a:srgbClr val="223760"/>
                </a:solidFill>
                <a:latin typeface="Calibri"/>
                <a:ea typeface="Calibri"/>
              </a:rPr>
              <a:t>You can Authorize a controller or an action against specific roles in your application by placing attributes like:</a:t>
            </a:r>
            <a:endParaRPr b="0" lang="el-GR" sz="2400" spc="-1" strike="noStrike">
              <a:solidFill>
                <a:srgbClr val="000000"/>
              </a:solidFill>
              <a:latin typeface="Arial"/>
            </a:endParaRPr>
          </a:p>
          <a:p>
            <a:pPr lvl="1" marL="685800" indent="-228240">
              <a:lnSpc>
                <a:spcPct val="100000"/>
              </a:lnSpc>
              <a:spcBef>
                <a:spcPts val="499"/>
              </a:spcBef>
              <a:buClr>
                <a:srgbClr val="287ab9"/>
              </a:buClr>
              <a:buFont typeface="Arial"/>
              <a:buChar char="•"/>
            </a:pPr>
            <a:r>
              <a:rPr b="0" lang="en-GB" sz="2400" spc="-1" strike="noStrike">
                <a:solidFill>
                  <a:srgbClr val="223760"/>
                </a:solidFill>
                <a:latin typeface="Calibri"/>
                <a:ea typeface="Calibri"/>
              </a:rPr>
              <a:t>[Authorize(Roles = "Administrator")]</a:t>
            </a:r>
            <a:endParaRPr b="0" lang="el-GR" sz="2400" spc="-1" strike="noStrike">
              <a:solidFill>
                <a:srgbClr val="000000"/>
              </a:solidFill>
              <a:latin typeface="Arial"/>
            </a:endParaRPr>
          </a:p>
          <a:p>
            <a:pPr lvl="1" marL="685800" indent="-228240">
              <a:lnSpc>
                <a:spcPct val="100000"/>
              </a:lnSpc>
              <a:spcBef>
                <a:spcPts val="499"/>
              </a:spcBef>
              <a:buClr>
                <a:srgbClr val="287ab9"/>
              </a:buClr>
              <a:buFont typeface="Arial"/>
              <a:buChar char="•"/>
            </a:pPr>
            <a:r>
              <a:rPr b="0" lang="en-GB" sz="2400" spc="-1" strike="noStrike">
                <a:solidFill>
                  <a:srgbClr val="223760"/>
                </a:solidFill>
                <a:latin typeface="Calibri"/>
                <a:ea typeface="Calibri"/>
              </a:rPr>
              <a:t>[Authorize(Roles = "HRManager,Finance")]</a:t>
            </a:r>
            <a:endParaRPr b="0" lang="el-GR" sz="2400" spc="-1" strike="noStrike">
              <a:solidFill>
                <a:srgbClr val="000000"/>
              </a:solidFill>
              <a:latin typeface="Arial"/>
            </a:endParaRPr>
          </a:p>
        </p:txBody>
      </p:sp>
      <p:sp>
        <p:nvSpPr>
          <p:cNvPr id="182" name="Google Shape;210;p11"/>
          <p:cNvSpPr txBox="1"/>
          <p:nvPr/>
        </p:nvSpPr>
        <p:spPr>
          <a:xfrm>
            <a:off x="495360" y="263520"/>
            <a:ext cx="11201040" cy="968040"/>
          </a:xfrm>
          <a:prstGeom prst="rect">
            <a:avLst/>
          </a:prstGeom>
          <a:noFill/>
          <a:ln w="0">
            <a:noFill/>
          </a:ln>
        </p:spPr>
        <p:txBody>
          <a:bodyPr anchor="ctr">
            <a:normAutofit/>
          </a:bodyPr>
          <a:p>
            <a:pPr>
              <a:lnSpc>
                <a:spcPct val="90000"/>
              </a:lnSpc>
              <a:tabLst>
                <a:tab algn="l" pos="0"/>
              </a:tabLst>
            </a:pPr>
            <a:r>
              <a:rPr b="1" lang="en-GB" sz="3200" spc="-1" strike="noStrike">
                <a:solidFill>
                  <a:srgbClr val="182642"/>
                </a:solidFill>
                <a:latin typeface="Calibri"/>
                <a:ea typeface="Calibri"/>
              </a:rPr>
              <a:t>Authorization (Simple &amp; Role-based)</a:t>
            </a:r>
            <a:endParaRPr b="0" lang="el-GR" sz="3200" spc="-1" strike="noStrike">
              <a:solidFill>
                <a:srgbClr val="000000"/>
              </a:solidFill>
              <a:latin typeface="Arial"/>
            </a:endParaRPr>
          </a:p>
        </p:txBody>
      </p:sp>
      <p:sp>
        <p:nvSpPr>
          <p:cNvPr id="183" name="Google Shape;211;p11"/>
          <p:cNvSpPr txBox="1"/>
          <p:nvPr/>
        </p:nvSpPr>
        <p:spPr>
          <a:xfrm>
            <a:off x="4038480" y="6356520"/>
            <a:ext cx="4114440" cy="364680"/>
          </a:xfrm>
          <a:prstGeom prst="rect">
            <a:avLst/>
          </a:prstGeom>
          <a:noFill/>
          <a:ln w="0">
            <a:noFill/>
          </a:ln>
        </p:spPr>
        <p:txBody>
          <a:bodyPr anchor="ctr">
            <a:noAutofit/>
          </a:bodyPr>
          <a:p>
            <a:pPr algn="ctr">
              <a:lnSpc>
                <a:spcPct val="100000"/>
              </a:lnSpc>
              <a:tabLst>
                <a:tab algn="l" pos="0"/>
              </a:tabLst>
            </a:pPr>
            <a:r>
              <a:rPr b="0" lang="en-GB" sz="1000" spc="-1" strike="noStrike">
                <a:solidFill>
                  <a:srgbClr val="7f7f7f"/>
                </a:solidFill>
                <a:latin typeface="Calibri"/>
                <a:ea typeface="Calibri"/>
              </a:rPr>
              <a:t>© 2021  by kariera.gr</a:t>
            </a:r>
            <a:endParaRPr b="0" lang="el-GR" sz="1000" spc="-1" strike="noStrike">
              <a:latin typeface="Times New Roman"/>
            </a:endParaRPr>
          </a:p>
        </p:txBody>
      </p:sp>
      <p:sp>
        <p:nvSpPr>
          <p:cNvPr id="184" name="Google Shape;212;p11"/>
          <p:cNvSpPr txBox="1"/>
          <p:nvPr/>
        </p:nvSpPr>
        <p:spPr>
          <a:xfrm>
            <a:off x="497520" y="6356520"/>
            <a:ext cx="2742840" cy="364680"/>
          </a:xfrm>
          <a:prstGeom prst="rect">
            <a:avLst/>
          </a:prstGeom>
          <a:noFill/>
          <a:ln w="0">
            <a:noFill/>
          </a:ln>
        </p:spPr>
        <p:txBody>
          <a:bodyPr anchor="ctr">
            <a:noAutofit/>
          </a:bodyPr>
          <a:p>
            <a:pPr>
              <a:lnSpc>
                <a:spcPct val="100000"/>
              </a:lnSpc>
              <a:tabLst>
                <a:tab algn="l" pos="0"/>
              </a:tabLst>
            </a:pPr>
            <a:fld id="{B6BF7C40-B82A-416D-AFF2-F55A9FF2811F}" type="slidenum">
              <a:rPr b="0" lang="en-GB" sz="1000" spc="-1" strike="noStrike">
                <a:solidFill>
                  <a:srgbClr val="7f7f7f"/>
                </a:solidFill>
                <a:latin typeface="Calibri"/>
                <a:ea typeface="Calibri"/>
              </a:rPr>
              <a:t>12</a:t>
            </a:fld>
            <a:endParaRPr b="0" lang="el-GR" sz="10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Google Shape;217;p12"/>
          <p:cNvSpPr txBox="1"/>
          <p:nvPr/>
        </p:nvSpPr>
        <p:spPr>
          <a:xfrm>
            <a:off x="495360" y="1307880"/>
            <a:ext cx="11201040" cy="4863960"/>
          </a:xfrm>
          <a:prstGeom prst="rect">
            <a:avLst/>
          </a:prstGeom>
          <a:noFill/>
          <a:ln w="0">
            <a:noFill/>
          </a:ln>
        </p:spPr>
        <p:txBody>
          <a:bodyPr>
            <a:noAutofit/>
          </a:bodyPr>
          <a:p>
            <a:pPr marL="228600" indent="-228240">
              <a:lnSpc>
                <a:spcPct val="100000"/>
              </a:lnSpc>
              <a:buClr>
                <a:srgbClr val="287ab9"/>
              </a:buClr>
              <a:buFont typeface="Arial"/>
              <a:buChar char="•"/>
            </a:pPr>
            <a:r>
              <a:rPr b="0" lang="en-GB" sz="2000" spc="-1" strike="noStrike">
                <a:solidFill>
                  <a:srgbClr val="223760"/>
                </a:solidFill>
                <a:latin typeface="Calibri"/>
                <a:ea typeface="Calibri"/>
              </a:rPr>
              <a:t>Add the Role services to Identity: On ConfigureServices method, add:</a:t>
            </a:r>
            <a:endParaRPr b="0" lang="el-GR" sz="2000" spc="-1" strike="noStrike">
              <a:solidFill>
                <a:srgbClr val="000000"/>
              </a:solidFill>
              <a:latin typeface="Arial"/>
            </a:endParaRPr>
          </a:p>
          <a:p>
            <a:pPr marL="457200">
              <a:lnSpc>
                <a:spcPct val="100000"/>
              </a:lnSpc>
              <a:tabLst>
                <a:tab algn="l" pos="0"/>
              </a:tabLst>
            </a:pPr>
            <a:r>
              <a:rPr b="0" lang="en-GB" sz="2000" spc="-1" strike="noStrike">
                <a:solidFill>
                  <a:srgbClr val="223760"/>
                </a:solidFill>
                <a:latin typeface="Courier New"/>
                <a:ea typeface="Courier New"/>
              </a:rPr>
              <a:t>services.AddDefaultIdentity&lt;IdentityUser&gt;()</a:t>
            </a:r>
            <a:endParaRPr b="0" lang="el-GR" sz="2000" spc="-1" strike="noStrike">
              <a:solidFill>
                <a:srgbClr val="000000"/>
              </a:solidFill>
              <a:latin typeface="Arial"/>
            </a:endParaRPr>
          </a:p>
          <a:p>
            <a:pPr marL="457200">
              <a:lnSpc>
                <a:spcPct val="100000"/>
              </a:lnSpc>
              <a:tabLst>
                <a:tab algn="l" pos="0"/>
              </a:tabLst>
            </a:pPr>
            <a:r>
              <a:rPr b="0" lang="en-GB" sz="2000" spc="-1" strike="noStrike">
                <a:solidFill>
                  <a:srgbClr val="223760"/>
                </a:solidFill>
                <a:latin typeface="Courier New"/>
                <a:ea typeface="Courier New"/>
              </a:rPr>
              <a:t>	</a:t>
            </a:r>
            <a:r>
              <a:rPr b="0" lang="en-GB" sz="2000" spc="-1" strike="noStrike">
                <a:solidFill>
                  <a:srgbClr val="223760"/>
                </a:solidFill>
                <a:latin typeface="Courier New"/>
                <a:ea typeface="Courier New"/>
              </a:rPr>
              <a:t>     </a:t>
            </a:r>
            <a:r>
              <a:rPr b="0" lang="en-GB" sz="2000" spc="-1" strike="noStrike">
                <a:solidFill>
                  <a:srgbClr val="223760"/>
                </a:solidFill>
                <a:latin typeface="Courier New"/>
                <a:ea typeface="Courier New"/>
              </a:rPr>
              <a:t>.AddRoles&lt;IdentityRole&gt;()</a:t>
            </a:r>
            <a:r>
              <a:rPr b="0" lang="en-GB" sz="2000" spc="-1" strike="noStrike">
                <a:solidFill>
                  <a:srgbClr val="223760"/>
                </a:solidFill>
                <a:latin typeface="Courier New"/>
                <a:ea typeface="Courier New"/>
              </a:rPr>
              <a:t>	</a:t>
            </a:r>
            <a:r>
              <a:rPr b="0" lang="en-GB" sz="2000" spc="-1" strike="noStrike">
                <a:solidFill>
                  <a:srgbClr val="00b050"/>
                </a:solidFill>
                <a:latin typeface="Courier New"/>
                <a:ea typeface="Courier New"/>
              </a:rPr>
              <a:t>// sequence matters here!!!</a:t>
            </a:r>
            <a:endParaRPr b="0" lang="el-GR" sz="2000" spc="-1" strike="noStrike">
              <a:solidFill>
                <a:srgbClr val="000000"/>
              </a:solidFill>
              <a:latin typeface="Arial"/>
            </a:endParaRPr>
          </a:p>
          <a:p>
            <a:pPr marL="457200">
              <a:lnSpc>
                <a:spcPct val="100000"/>
              </a:lnSpc>
              <a:tabLst>
                <a:tab algn="l" pos="0"/>
              </a:tabLst>
            </a:pPr>
            <a:r>
              <a:rPr b="0" lang="en-GB" sz="2000" spc="-1" strike="noStrike">
                <a:solidFill>
                  <a:srgbClr val="223760"/>
                </a:solidFill>
                <a:latin typeface="Courier New"/>
                <a:ea typeface="Courier New"/>
              </a:rPr>
              <a:t>	</a:t>
            </a:r>
            <a:r>
              <a:rPr b="0" lang="en-GB" sz="2000" spc="-1" strike="noStrike">
                <a:solidFill>
                  <a:srgbClr val="223760"/>
                </a:solidFill>
                <a:latin typeface="Courier New"/>
                <a:ea typeface="Courier New"/>
              </a:rPr>
              <a:t>     </a:t>
            </a:r>
            <a:r>
              <a:rPr b="0" lang="en-GB" sz="2000" spc="-1" strike="noStrike">
                <a:solidFill>
                  <a:srgbClr val="223760"/>
                </a:solidFill>
                <a:latin typeface="Courier New"/>
                <a:ea typeface="Courier New"/>
              </a:rPr>
              <a:t>.AddEntityFrameworkStores&lt;ApplicationDbContext&gt;();</a:t>
            </a:r>
            <a:endParaRPr b="0" lang="el-GR" sz="2000" spc="-1" strike="noStrike">
              <a:solidFill>
                <a:srgbClr val="000000"/>
              </a:solidFill>
              <a:latin typeface="Arial"/>
            </a:endParaRPr>
          </a:p>
          <a:p>
            <a:pPr marL="228600" indent="-101160">
              <a:lnSpc>
                <a:spcPct val="100000"/>
              </a:lnSpc>
              <a:spcBef>
                <a:spcPts val="1001"/>
              </a:spcBef>
              <a:tabLst>
                <a:tab algn="l" pos="0"/>
              </a:tabLst>
            </a:pPr>
            <a:endParaRPr b="0" lang="el-GR" sz="2000" spc="-1" strike="noStrike">
              <a:solidFill>
                <a:srgbClr val="000000"/>
              </a:solidFill>
              <a:latin typeface="Arial"/>
            </a:endParaRPr>
          </a:p>
          <a:p>
            <a:pPr marL="228600" indent="-228240">
              <a:lnSpc>
                <a:spcPct val="100000"/>
              </a:lnSpc>
              <a:spcBef>
                <a:spcPts val="1001"/>
              </a:spcBef>
              <a:buClr>
                <a:srgbClr val="287ab9"/>
              </a:buClr>
              <a:buFont typeface="Arial"/>
              <a:buChar char="•"/>
              <a:tabLst>
                <a:tab algn="l" pos="0"/>
              </a:tabLst>
            </a:pPr>
            <a:r>
              <a:rPr b="0" lang="en-GB" sz="2000" spc="-1" strike="noStrike">
                <a:solidFill>
                  <a:srgbClr val="223760"/>
                </a:solidFill>
                <a:latin typeface="Calibri"/>
                <a:ea typeface="Calibri"/>
              </a:rPr>
              <a:t>In order to require all users to be authenticated (regardless of the Authorize attribute), add the following:</a:t>
            </a:r>
            <a:endParaRPr b="0" lang="el-GR" sz="2000" spc="-1" strike="noStrike">
              <a:solidFill>
                <a:srgbClr val="000000"/>
              </a:solidFill>
              <a:latin typeface="Arial"/>
            </a:endParaRPr>
          </a:p>
          <a:p>
            <a:pPr marL="457200">
              <a:lnSpc>
                <a:spcPct val="100000"/>
              </a:lnSpc>
              <a:spcBef>
                <a:spcPts val="499"/>
              </a:spcBef>
              <a:tabLst>
                <a:tab algn="l" pos="0"/>
              </a:tabLst>
            </a:pPr>
            <a:r>
              <a:rPr b="0" lang="en-GB" sz="2000" spc="-1" strike="noStrike">
                <a:solidFill>
                  <a:srgbClr val="223760"/>
                </a:solidFill>
                <a:latin typeface="Courier New"/>
                <a:ea typeface="Courier New"/>
              </a:rPr>
              <a:t>services.AddMvc(config =&gt; </a:t>
            </a:r>
            <a:endParaRPr b="0" lang="el-GR" sz="2000" spc="-1" strike="noStrike">
              <a:solidFill>
                <a:srgbClr val="000000"/>
              </a:solidFill>
              <a:latin typeface="Arial"/>
            </a:endParaRPr>
          </a:p>
          <a:p>
            <a:pPr marL="457200">
              <a:lnSpc>
                <a:spcPct val="100000"/>
              </a:lnSpc>
              <a:spcBef>
                <a:spcPts val="499"/>
              </a:spcBef>
              <a:tabLst>
                <a:tab algn="l" pos="0"/>
              </a:tabLst>
            </a:pPr>
            <a:r>
              <a:rPr b="0" lang="en-GB" sz="2000" spc="-1" strike="noStrike">
                <a:solidFill>
                  <a:srgbClr val="223760"/>
                </a:solidFill>
                <a:latin typeface="Courier New"/>
                <a:ea typeface="Courier New"/>
              </a:rPr>
              <a:t>{ var policy = new </a:t>
            </a:r>
            <a:r>
              <a:rPr b="0" lang="en-GB" sz="2000" spc="-1" strike="noStrike">
                <a:solidFill>
                  <a:srgbClr val="223760"/>
                </a:solidFill>
                <a:latin typeface="Courier New"/>
                <a:ea typeface="Courier New"/>
              </a:rPr>
              <a:t>	</a:t>
            </a:r>
            <a:r>
              <a:rPr b="0" lang="en-GB" sz="2000" spc="-1" strike="noStrike">
                <a:solidFill>
                  <a:srgbClr val="223760"/>
                </a:solidFill>
                <a:latin typeface="Courier New"/>
                <a:ea typeface="Courier New"/>
              </a:rPr>
              <a:t>AuthorizationPolicyBuilder().RequireAuthenticatedUser().Build(); </a:t>
            </a:r>
            <a:endParaRPr b="0" lang="el-GR" sz="2000" spc="-1" strike="noStrike">
              <a:solidFill>
                <a:srgbClr val="000000"/>
              </a:solidFill>
              <a:latin typeface="Arial"/>
            </a:endParaRPr>
          </a:p>
          <a:p>
            <a:pPr marL="457200">
              <a:lnSpc>
                <a:spcPct val="100000"/>
              </a:lnSpc>
              <a:spcBef>
                <a:spcPts val="499"/>
              </a:spcBef>
              <a:tabLst>
                <a:tab algn="l" pos="0"/>
              </a:tabLst>
            </a:pPr>
            <a:r>
              <a:rPr b="0" lang="en-GB" sz="2000" spc="-1" strike="noStrike">
                <a:solidFill>
                  <a:srgbClr val="223760"/>
                </a:solidFill>
                <a:latin typeface="Courier New"/>
                <a:ea typeface="Courier New"/>
              </a:rPr>
              <a:t>	</a:t>
            </a:r>
            <a:r>
              <a:rPr b="0" lang="en-GB" sz="2000" spc="-1" strike="noStrike">
                <a:solidFill>
                  <a:srgbClr val="223760"/>
                </a:solidFill>
                <a:latin typeface="Courier New"/>
                <a:ea typeface="Courier New"/>
              </a:rPr>
              <a:t>config.Filters.Add(new AuthorizeFilter(policy)); </a:t>
            </a:r>
            <a:endParaRPr b="0" lang="el-GR" sz="2000" spc="-1" strike="noStrike">
              <a:solidFill>
                <a:srgbClr val="000000"/>
              </a:solidFill>
              <a:latin typeface="Arial"/>
            </a:endParaRPr>
          </a:p>
          <a:p>
            <a:pPr marL="457200">
              <a:lnSpc>
                <a:spcPct val="100000"/>
              </a:lnSpc>
              <a:spcBef>
                <a:spcPts val="499"/>
              </a:spcBef>
              <a:tabLst>
                <a:tab algn="l" pos="0"/>
              </a:tabLst>
            </a:pPr>
            <a:r>
              <a:rPr b="0" lang="en-GB" sz="2000" spc="-1" strike="noStrike">
                <a:solidFill>
                  <a:srgbClr val="223760"/>
                </a:solidFill>
                <a:latin typeface="Courier New"/>
                <a:ea typeface="Courier New"/>
              </a:rPr>
              <a:t>});</a:t>
            </a:r>
            <a:endParaRPr b="0" lang="el-GR" sz="2000" spc="-1" strike="noStrike">
              <a:solidFill>
                <a:srgbClr val="000000"/>
              </a:solidFill>
              <a:latin typeface="Arial"/>
            </a:endParaRPr>
          </a:p>
          <a:p>
            <a:pPr marL="228600" indent="-101160">
              <a:lnSpc>
                <a:spcPct val="100000"/>
              </a:lnSpc>
              <a:spcBef>
                <a:spcPts val="1001"/>
              </a:spcBef>
              <a:tabLst>
                <a:tab algn="l" pos="0"/>
              </a:tabLst>
            </a:pPr>
            <a:endParaRPr b="0" lang="el-GR" sz="2000" spc="-1" strike="noStrike">
              <a:solidFill>
                <a:srgbClr val="000000"/>
              </a:solidFill>
              <a:latin typeface="Arial"/>
            </a:endParaRPr>
          </a:p>
          <a:p>
            <a:pPr marL="228600" indent="-228240">
              <a:lnSpc>
                <a:spcPct val="100000"/>
              </a:lnSpc>
              <a:spcBef>
                <a:spcPts val="1001"/>
              </a:spcBef>
              <a:buClr>
                <a:srgbClr val="287ab9"/>
              </a:buClr>
              <a:buFont typeface="Arial"/>
              <a:buChar char="•"/>
              <a:tabLst>
                <a:tab algn="l" pos="0"/>
              </a:tabLst>
            </a:pPr>
            <a:r>
              <a:rPr b="0" lang="en-GB" sz="2000" spc="-1" strike="noStrike">
                <a:solidFill>
                  <a:srgbClr val="223760"/>
                </a:solidFill>
                <a:latin typeface="Calibri"/>
                <a:ea typeface="Calibri"/>
              </a:rPr>
              <a:t>You can still apply [AllowAnonymous] attribute on a Controller or a PageModel</a:t>
            </a:r>
            <a:endParaRPr b="0" lang="el-GR" sz="2000" spc="-1" strike="noStrike">
              <a:solidFill>
                <a:srgbClr val="000000"/>
              </a:solidFill>
              <a:latin typeface="Arial"/>
            </a:endParaRPr>
          </a:p>
        </p:txBody>
      </p:sp>
      <p:sp>
        <p:nvSpPr>
          <p:cNvPr id="186" name="Google Shape;218;p12"/>
          <p:cNvSpPr txBox="1"/>
          <p:nvPr/>
        </p:nvSpPr>
        <p:spPr>
          <a:xfrm>
            <a:off x="495360" y="263520"/>
            <a:ext cx="11201040" cy="968040"/>
          </a:xfrm>
          <a:prstGeom prst="rect">
            <a:avLst/>
          </a:prstGeom>
          <a:noFill/>
          <a:ln w="0">
            <a:noFill/>
          </a:ln>
        </p:spPr>
        <p:txBody>
          <a:bodyPr anchor="ctr">
            <a:normAutofit/>
          </a:bodyPr>
          <a:p>
            <a:pPr>
              <a:lnSpc>
                <a:spcPct val="90000"/>
              </a:lnSpc>
              <a:tabLst>
                <a:tab algn="l" pos="0"/>
              </a:tabLst>
            </a:pPr>
            <a:r>
              <a:rPr b="1" lang="en-GB" sz="3200" spc="-1" strike="noStrike">
                <a:solidFill>
                  <a:srgbClr val="182642"/>
                </a:solidFill>
                <a:latin typeface="Calibri"/>
                <a:ea typeface="Calibri"/>
              </a:rPr>
              <a:t>Authorization (Add role services to your app)</a:t>
            </a:r>
            <a:endParaRPr b="0" lang="el-GR" sz="3200" spc="-1" strike="noStrike">
              <a:solidFill>
                <a:srgbClr val="000000"/>
              </a:solidFill>
              <a:latin typeface="Arial"/>
            </a:endParaRPr>
          </a:p>
        </p:txBody>
      </p:sp>
      <p:sp>
        <p:nvSpPr>
          <p:cNvPr id="187" name="Google Shape;219;p12"/>
          <p:cNvSpPr txBox="1"/>
          <p:nvPr/>
        </p:nvSpPr>
        <p:spPr>
          <a:xfrm>
            <a:off x="4038480" y="6356520"/>
            <a:ext cx="4114440" cy="364680"/>
          </a:xfrm>
          <a:prstGeom prst="rect">
            <a:avLst/>
          </a:prstGeom>
          <a:noFill/>
          <a:ln w="0">
            <a:noFill/>
          </a:ln>
        </p:spPr>
        <p:txBody>
          <a:bodyPr anchor="ctr">
            <a:noAutofit/>
          </a:bodyPr>
          <a:p>
            <a:pPr algn="ctr">
              <a:lnSpc>
                <a:spcPct val="100000"/>
              </a:lnSpc>
              <a:tabLst>
                <a:tab algn="l" pos="0"/>
              </a:tabLst>
            </a:pPr>
            <a:r>
              <a:rPr b="0" lang="en-GB" sz="1000" spc="-1" strike="noStrike">
                <a:solidFill>
                  <a:srgbClr val="7f7f7f"/>
                </a:solidFill>
                <a:latin typeface="Calibri"/>
                <a:ea typeface="Calibri"/>
              </a:rPr>
              <a:t>© 2021  by kariera.gr</a:t>
            </a:r>
            <a:endParaRPr b="0" lang="el-GR" sz="1000" spc="-1" strike="noStrike">
              <a:latin typeface="Times New Roman"/>
            </a:endParaRPr>
          </a:p>
        </p:txBody>
      </p:sp>
      <p:sp>
        <p:nvSpPr>
          <p:cNvPr id="188" name="Google Shape;220;p12"/>
          <p:cNvSpPr txBox="1"/>
          <p:nvPr/>
        </p:nvSpPr>
        <p:spPr>
          <a:xfrm>
            <a:off x="497520" y="6356520"/>
            <a:ext cx="2742840" cy="364680"/>
          </a:xfrm>
          <a:prstGeom prst="rect">
            <a:avLst/>
          </a:prstGeom>
          <a:noFill/>
          <a:ln w="0">
            <a:noFill/>
          </a:ln>
        </p:spPr>
        <p:txBody>
          <a:bodyPr anchor="ctr">
            <a:noAutofit/>
          </a:bodyPr>
          <a:p>
            <a:pPr>
              <a:lnSpc>
                <a:spcPct val="100000"/>
              </a:lnSpc>
              <a:tabLst>
                <a:tab algn="l" pos="0"/>
              </a:tabLst>
            </a:pPr>
            <a:fld id="{5D9027A7-0A7A-476C-A6B8-52BBB0F38DD9}" type="slidenum">
              <a:rPr b="0" lang="en-GB" sz="1000" spc="-1" strike="noStrike">
                <a:solidFill>
                  <a:srgbClr val="7f7f7f"/>
                </a:solidFill>
                <a:latin typeface="Calibri"/>
                <a:ea typeface="Calibri"/>
              </a:rPr>
              <a:t>13</a:t>
            </a:fld>
            <a:endParaRPr b="0" lang="el-GR" sz="10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Google Shape;225;p13"/>
          <p:cNvSpPr txBox="1"/>
          <p:nvPr/>
        </p:nvSpPr>
        <p:spPr>
          <a:xfrm>
            <a:off x="495360" y="1318320"/>
            <a:ext cx="11201040" cy="4853520"/>
          </a:xfrm>
          <a:prstGeom prst="rect">
            <a:avLst/>
          </a:prstGeom>
          <a:noFill/>
          <a:ln w="0">
            <a:noFill/>
          </a:ln>
        </p:spPr>
        <p:txBody>
          <a:bodyPr>
            <a:normAutofit/>
          </a:bodyPr>
          <a:p>
            <a:pPr>
              <a:lnSpc>
                <a:spcPct val="100000"/>
              </a:lnSpc>
              <a:tabLst>
                <a:tab algn="l" pos="0"/>
              </a:tabLst>
            </a:pPr>
            <a:r>
              <a:rPr b="0" lang="en-GB" sz="2000" spc="-1" strike="noStrike">
                <a:solidFill>
                  <a:srgbClr val="223760"/>
                </a:solidFill>
                <a:latin typeface="Courier New"/>
                <a:ea typeface="Courier New"/>
              </a:rPr>
              <a:t>IdentityResult ir1 = roleManager.CreateAsync(new IdentityRole(role));</a:t>
            </a:r>
            <a:endParaRPr b="0" lang="el-GR" sz="2000" spc="-1" strike="noStrike">
              <a:solidFill>
                <a:srgbClr val="000000"/>
              </a:solidFill>
              <a:latin typeface="Arial"/>
            </a:endParaRPr>
          </a:p>
          <a:p>
            <a:pPr>
              <a:lnSpc>
                <a:spcPct val="100000"/>
              </a:lnSpc>
              <a:spcBef>
                <a:spcPts val="1001"/>
              </a:spcBef>
              <a:tabLst>
                <a:tab algn="l" pos="0"/>
              </a:tabLst>
            </a:pPr>
            <a:r>
              <a:rPr b="0" lang="en-GB" sz="2000" spc="-1" strike="noStrike">
                <a:solidFill>
                  <a:srgbClr val="223760"/>
                </a:solidFill>
                <a:latin typeface="Courier New"/>
                <a:ea typeface="Courier New"/>
              </a:rPr>
              <a:t>var user = await userManager.FindByIdAsync(uid);</a:t>
            </a:r>
            <a:endParaRPr b="0" lang="el-GR" sz="2000" spc="-1" strike="noStrike">
              <a:solidFill>
                <a:srgbClr val="000000"/>
              </a:solidFill>
              <a:latin typeface="Arial"/>
            </a:endParaRPr>
          </a:p>
          <a:p>
            <a:pPr>
              <a:lnSpc>
                <a:spcPct val="100000"/>
              </a:lnSpc>
              <a:spcBef>
                <a:spcPts val="1001"/>
              </a:spcBef>
              <a:tabLst>
                <a:tab algn="l" pos="0"/>
              </a:tabLst>
            </a:pPr>
            <a:r>
              <a:rPr b="0" lang="en-GB" sz="2000" spc="-1" strike="noStrike">
                <a:solidFill>
                  <a:srgbClr val="223760"/>
                </a:solidFill>
                <a:latin typeface="Courier New"/>
                <a:ea typeface="Courier New"/>
              </a:rPr>
              <a:t>IdentityResult ir2 = userManager.AddToRoleAsync(user, role);</a:t>
            </a:r>
            <a:endParaRPr b="0" lang="el-GR" sz="2000" spc="-1" strike="noStrike">
              <a:solidFill>
                <a:srgbClr val="000000"/>
              </a:solidFill>
              <a:latin typeface="Arial"/>
            </a:endParaRPr>
          </a:p>
        </p:txBody>
      </p:sp>
      <p:sp>
        <p:nvSpPr>
          <p:cNvPr id="190" name="Google Shape;226;p13"/>
          <p:cNvSpPr txBox="1"/>
          <p:nvPr/>
        </p:nvSpPr>
        <p:spPr>
          <a:xfrm>
            <a:off x="495360" y="263520"/>
            <a:ext cx="11201040" cy="968040"/>
          </a:xfrm>
          <a:prstGeom prst="rect">
            <a:avLst/>
          </a:prstGeom>
          <a:noFill/>
          <a:ln w="0">
            <a:noFill/>
          </a:ln>
        </p:spPr>
        <p:txBody>
          <a:bodyPr anchor="ctr">
            <a:normAutofit/>
          </a:bodyPr>
          <a:p>
            <a:pPr>
              <a:lnSpc>
                <a:spcPct val="90000"/>
              </a:lnSpc>
              <a:tabLst>
                <a:tab algn="l" pos="0"/>
              </a:tabLst>
            </a:pPr>
            <a:r>
              <a:rPr b="1" lang="en-GB" sz="3200" spc="-1" strike="noStrike">
                <a:solidFill>
                  <a:srgbClr val="182642"/>
                </a:solidFill>
                <a:latin typeface="Calibri"/>
                <a:ea typeface="Calibri"/>
              </a:rPr>
              <a:t>Authorization (Relate a user with one or more roles)</a:t>
            </a:r>
            <a:endParaRPr b="0" lang="el-GR" sz="3200" spc="-1" strike="noStrike">
              <a:solidFill>
                <a:srgbClr val="000000"/>
              </a:solidFill>
              <a:latin typeface="Arial"/>
            </a:endParaRPr>
          </a:p>
        </p:txBody>
      </p:sp>
      <p:sp>
        <p:nvSpPr>
          <p:cNvPr id="191" name="Google Shape;227;p13"/>
          <p:cNvSpPr txBox="1"/>
          <p:nvPr/>
        </p:nvSpPr>
        <p:spPr>
          <a:xfrm>
            <a:off x="4038480" y="6356520"/>
            <a:ext cx="4114440" cy="364680"/>
          </a:xfrm>
          <a:prstGeom prst="rect">
            <a:avLst/>
          </a:prstGeom>
          <a:noFill/>
          <a:ln w="0">
            <a:noFill/>
          </a:ln>
        </p:spPr>
        <p:txBody>
          <a:bodyPr anchor="ctr">
            <a:noAutofit/>
          </a:bodyPr>
          <a:p>
            <a:pPr algn="ctr">
              <a:lnSpc>
                <a:spcPct val="100000"/>
              </a:lnSpc>
              <a:tabLst>
                <a:tab algn="l" pos="0"/>
              </a:tabLst>
            </a:pPr>
            <a:r>
              <a:rPr b="0" lang="en-GB" sz="1000" spc="-1" strike="noStrike">
                <a:solidFill>
                  <a:srgbClr val="7f7f7f"/>
                </a:solidFill>
                <a:latin typeface="Calibri"/>
                <a:ea typeface="Calibri"/>
              </a:rPr>
              <a:t>© 2021  by kariera.gr</a:t>
            </a:r>
            <a:endParaRPr b="0" lang="el-GR" sz="1000" spc="-1" strike="noStrike">
              <a:latin typeface="Times New Roman"/>
            </a:endParaRPr>
          </a:p>
        </p:txBody>
      </p:sp>
      <p:sp>
        <p:nvSpPr>
          <p:cNvPr id="192" name="Google Shape;228;p13"/>
          <p:cNvSpPr txBox="1"/>
          <p:nvPr/>
        </p:nvSpPr>
        <p:spPr>
          <a:xfrm>
            <a:off x="497520" y="6356520"/>
            <a:ext cx="2742840" cy="364680"/>
          </a:xfrm>
          <a:prstGeom prst="rect">
            <a:avLst/>
          </a:prstGeom>
          <a:noFill/>
          <a:ln w="0">
            <a:noFill/>
          </a:ln>
        </p:spPr>
        <p:txBody>
          <a:bodyPr anchor="ctr">
            <a:noAutofit/>
          </a:bodyPr>
          <a:p>
            <a:pPr>
              <a:lnSpc>
                <a:spcPct val="100000"/>
              </a:lnSpc>
              <a:tabLst>
                <a:tab algn="l" pos="0"/>
              </a:tabLst>
            </a:pPr>
            <a:fld id="{D0CC423C-D7DE-4619-B46C-54EDE91B1DED}" type="slidenum">
              <a:rPr b="0" lang="en-GB" sz="1000" spc="-1" strike="noStrike">
                <a:solidFill>
                  <a:srgbClr val="7f7f7f"/>
                </a:solidFill>
                <a:latin typeface="Calibri"/>
                <a:ea typeface="Calibri"/>
              </a:rPr>
              <a:t>14</a:t>
            </a:fld>
            <a:endParaRPr b="0" lang="el-GR" sz="10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Google Shape;233;p14"/>
          <p:cNvSpPr txBox="1"/>
          <p:nvPr/>
        </p:nvSpPr>
        <p:spPr>
          <a:xfrm>
            <a:off x="495360" y="1286640"/>
            <a:ext cx="11201040" cy="4885200"/>
          </a:xfrm>
          <a:prstGeom prst="rect">
            <a:avLst/>
          </a:prstGeom>
          <a:noFill/>
          <a:ln w="0">
            <a:noFill/>
          </a:ln>
        </p:spPr>
        <p:txBody>
          <a:bodyPr>
            <a:noAutofit/>
          </a:bodyPr>
          <a:p>
            <a:pPr marL="228600" indent="-228240">
              <a:lnSpc>
                <a:spcPct val="100000"/>
              </a:lnSpc>
              <a:buClr>
                <a:srgbClr val="287ab9"/>
              </a:buClr>
              <a:buFont typeface="Arial"/>
              <a:buChar char="•"/>
            </a:pPr>
            <a:r>
              <a:rPr b="0" lang="en-GB" sz="2000" spc="-1" strike="noStrike">
                <a:solidFill>
                  <a:srgbClr val="223760"/>
                </a:solidFill>
                <a:latin typeface="Calibri"/>
                <a:ea typeface="Calibri"/>
              </a:rPr>
              <a:t>To check if a specific operation is allowed on a specific record (for example a view operation for an order record) you must create a class that extends </a:t>
            </a:r>
            <a:r>
              <a:rPr b="1" lang="en-GB" sz="2000" spc="-1" strike="noStrike">
                <a:solidFill>
                  <a:srgbClr val="223760"/>
                </a:solidFill>
                <a:latin typeface="Calibri"/>
                <a:ea typeface="Calibri"/>
              </a:rPr>
              <a:t>AuthorizationHandler&lt;TRequirement,TResource&gt;</a:t>
            </a:r>
            <a:endParaRPr b="0" lang="el-GR" sz="20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000" spc="-1" strike="noStrike">
                <a:solidFill>
                  <a:srgbClr val="223760"/>
                </a:solidFill>
                <a:latin typeface="Calibri"/>
                <a:ea typeface="Calibri"/>
              </a:rPr>
              <a:t>You override this method: </a:t>
            </a:r>
            <a:r>
              <a:rPr b="1" lang="en-GB" sz="2000" spc="-1" strike="noStrike">
                <a:solidFill>
                  <a:srgbClr val="223760"/>
                </a:solidFill>
                <a:latin typeface="Calibri"/>
                <a:ea typeface="Calibri"/>
              </a:rPr>
              <a:t>protected  override Task HandleRequirementAsync (AuthorizationHandlerContext context, TRequirement requirement, TResource resource);</a:t>
            </a:r>
            <a:endParaRPr b="0" lang="el-GR" sz="20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000" spc="-1" strike="noStrike">
                <a:solidFill>
                  <a:srgbClr val="223760"/>
                </a:solidFill>
                <a:latin typeface="Calibri"/>
                <a:ea typeface="Calibri"/>
              </a:rPr>
              <a:t>In this method you make the appropriate checks and if method succeeds you call</a:t>
            </a:r>
            <a:r>
              <a:rPr b="1" lang="en-GB" sz="2000" spc="-1" strike="noStrike">
                <a:solidFill>
                  <a:srgbClr val="223760"/>
                </a:solidFill>
                <a:latin typeface="Calibri"/>
                <a:ea typeface="Calibri"/>
              </a:rPr>
              <a:t> context.Succeed(requirement)</a:t>
            </a:r>
            <a:endParaRPr b="0" lang="el-GR" sz="20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000" spc="-1" strike="noStrike">
                <a:solidFill>
                  <a:srgbClr val="223760"/>
                </a:solidFill>
                <a:latin typeface="Calibri"/>
                <a:ea typeface="Calibri"/>
              </a:rPr>
              <a:t>If method fails you can call </a:t>
            </a:r>
            <a:r>
              <a:rPr b="1" lang="en-GB" sz="2000" spc="-1" strike="noStrike">
                <a:solidFill>
                  <a:srgbClr val="223760"/>
                </a:solidFill>
                <a:latin typeface="Calibri"/>
                <a:ea typeface="Calibri"/>
              </a:rPr>
              <a:t>context.Fail() </a:t>
            </a:r>
            <a:r>
              <a:rPr b="0" lang="en-GB" sz="2000" spc="-1" strike="noStrike">
                <a:solidFill>
                  <a:srgbClr val="223760"/>
                </a:solidFill>
                <a:latin typeface="Calibri"/>
                <a:ea typeface="Calibri"/>
              </a:rPr>
              <a:t>to explicitly fail or just </a:t>
            </a:r>
            <a:r>
              <a:rPr b="1" lang="en-GB" sz="2000" spc="-1" strike="noStrike">
                <a:solidFill>
                  <a:srgbClr val="223760"/>
                </a:solidFill>
                <a:latin typeface="Calibri"/>
                <a:ea typeface="Calibri"/>
              </a:rPr>
              <a:t>return Task.CompletedTask</a:t>
            </a:r>
            <a:r>
              <a:rPr b="0" lang="en-GB" sz="2000" spc="-1" strike="noStrike">
                <a:solidFill>
                  <a:srgbClr val="223760"/>
                </a:solidFill>
                <a:latin typeface="Calibri"/>
                <a:ea typeface="Calibri"/>
              </a:rPr>
              <a:t>  � Task.CompletedTask doesn’t indicate fail or success – it allows for other Authorization handlers to run…</a:t>
            </a:r>
            <a:endParaRPr b="0" lang="el-GR" sz="20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000" spc="-1" strike="noStrike">
                <a:solidFill>
                  <a:srgbClr val="223760"/>
                </a:solidFill>
                <a:latin typeface="Calibri"/>
                <a:ea typeface="Calibri"/>
              </a:rPr>
              <a:t>You can (and should) use Dependency Injection to inject classes as the UserManager or RoleManager.</a:t>
            </a:r>
            <a:endParaRPr b="0" lang="el-GR" sz="20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000" spc="-1" strike="noStrike">
                <a:solidFill>
                  <a:srgbClr val="223760"/>
                </a:solidFill>
                <a:latin typeface="Calibri"/>
                <a:ea typeface="Calibri"/>
              </a:rPr>
              <a:t>In order for the authorization handlers to be available to Controllers via Dependency injection, they must be registered in services (on ConfigureServices method of Startup.cs file)</a:t>
            </a:r>
            <a:endParaRPr b="0" lang="el-GR" sz="20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000" spc="-1" strike="noStrike">
                <a:solidFill>
                  <a:srgbClr val="223760"/>
                </a:solidFill>
                <a:latin typeface="Calibri"/>
                <a:ea typeface="Calibri"/>
              </a:rPr>
              <a:t>We must also inject the IAuthorizationService to our Controllers or Page Models / Views</a:t>
            </a:r>
            <a:endParaRPr b="0" lang="el-GR" sz="2000" spc="-1" strike="noStrike">
              <a:solidFill>
                <a:srgbClr val="000000"/>
              </a:solidFill>
              <a:latin typeface="Arial"/>
            </a:endParaRPr>
          </a:p>
        </p:txBody>
      </p:sp>
      <p:sp>
        <p:nvSpPr>
          <p:cNvPr id="194" name="Google Shape;234;p14"/>
          <p:cNvSpPr txBox="1"/>
          <p:nvPr/>
        </p:nvSpPr>
        <p:spPr>
          <a:xfrm>
            <a:off x="495360" y="263520"/>
            <a:ext cx="11201040" cy="968040"/>
          </a:xfrm>
          <a:prstGeom prst="rect">
            <a:avLst/>
          </a:prstGeom>
          <a:noFill/>
          <a:ln w="0">
            <a:noFill/>
          </a:ln>
        </p:spPr>
        <p:txBody>
          <a:bodyPr anchor="ctr">
            <a:normAutofit/>
          </a:bodyPr>
          <a:p>
            <a:pPr>
              <a:lnSpc>
                <a:spcPct val="90000"/>
              </a:lnSpc>
              <a:tabLst>
                <a:tab algn="l" pos="0"/>
              </a:tabLst>
            </a:pPr>
            <a:r>
              <a:rPr b="1" lang="en-GB" sz="3200" spc="-1" strike="noStrike">
                <a:solidFill>
                  <a:srgbClr val="182642"/>
                </a:solidFill>
                <a:latin typeface="Calibri"/>
                <a:ea typeface="Calibri"/>
              </a:rPr>
              <a:t>Add authorization handlers (e.g. verify that user owns the data) / Resource Based Authorization </a:t>
            </a:r>
            <a:endParaRPr b="0" lang="el-GR" sz="3200" spc="-1" strike="noStrike">
              <a:solidFill>
                <a:srgbClr val="000000"/>
              </a:solidFill>
              <a:latin typeface="Arial"/>
            </a:endParaRPr>
          </a:p>
        </p:txBody>
      </p:sp>
      <p:sp>
        <p:nvSpPr>
          <p:cNvPr id="195" name="Google Shape;235;p14"/>
          <p:cNvSpPr txBox="1"/>
          <p:nvPr/>
        </p:nvSpPr>
        <p:spPr>
          <a:xfrm>
            <a:off x="4038480" y="6356520"/>
            <a:ext cx="4114440" cy="364680"/>
          </a:xfrm>
          <a:prstGeom prst="rect">
            <a:avLst/>
          </a:prstGeom>
          <a:noFill/>
          <a:ln w="0">
            <a:noFill/>
          </a:ln>
        </p:spPr>
        <p:txBody>
          <a:bodyPr anchor="ctr">
            <a:noAutofit/>
          </a:bodyPr>
          <a:p>
            <a:pPr algn="ctr">
              <a:lnSpc>
                <a:spcPct val="100000"/>
              </a:lnSpc>
              <a:tabLst>
                <a:tab algn="l" pos="0"/>
              </a:tabLst>
            </a:pPr>
            <a:r>
              <a:rPr b="0" lang="en-GB" sz="1000" spc="-1" strike="noStrike">
                <a:solidFill>
                  <a:srgbClr val="7f7f7f"/>
                </a:solidFill>
                <a:latin typeface="Calibri"/>
                <a:ea typeface="Calibri"/>
              </a:rPr>
              <a:t>© 2021  by kariera.gr</a:t>
            </a:r>
            <a:endParaRPr b="0" lang="el-GR" sz="1000" spc="-1" strike="noStrike">
              <a:latin typeface="Times New Roman"/>
            </a:endParaRPr>
          </a:p>
        </p:txBody>
      </p:sp>
      <p:sp>
        <p:nvSpPr>
          <p:cNvPr id="196" name="Google Shape;236;p14"/>
          <p:cNvSpPr txBox="1"/>
          <p:nvPr/>
        </p:nvSpPr>
        <p:spPr>
          <a:xfrm>
            <a:off x="497520" y="6356520"/>
            <a:ext cx="2742840" cy="364680"/>
          </a:xfrm>
          <a:prstGeom prst="rect">
            <a:avLst/>
          </a:prstGeom>
          <a:noFill/>
          <a:ln w="0">
            <a:noFill/>
          </a:ln>
        </p:spPr>
        <p:txBody>
          <a:bodyPr anchor="ctr">
            <a:noAutofit/>
          </a:bodyPr>
          <a:p>
            <a:pPr>
              <a:lnSpc>
                <a:spcPct val="100000"/>
              </a:lnSpc>
              <a:tabLst>
                <a:tab algn="l" pos="0"/>
              </a:tabLst>
            </a:pPr>
            <a:fld id="{00C9168C-8197-4156-9B6A-08F54E5593FA}" type="slidenum">
              <a:rPr b="0" lang="en-GB" sz="1000" spc="-1" strike="noStrike">
                <a:solidFill>
                  <a:srgbClr val="7f7f7f"/>
                </a:solidFill>
                <a:latin typeface="Calibri"/>
                <a:ea typeface="Calibri"/>
              </a:rPr>
              <a:t>15</a:t>
            </a:fld>
            <a:endParaRPr b="0" lang="el-GR" sz="10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Google Shape;241;p15"/>
          <p:cNvSpPr txBox="1"/>
          <p:nvPr/>
        </p:nvSpPr>
        <p:spPr>
          <a:xfrm>
            <a:off x="495360" y="1318320"/>
            <a:ext cx="11201040" cy="4853520"/>
          </a:xfrm>
          <a:prstGeom prst="rect">
            <a:avLst/>
          </a:prstGeom>
          <a:noFill/>
          <a:ln w="0">
            <a:noFill/>
          </a:ln>
        </p:spPr>
        <p:txBody>
          <a:bodyPr>
            <a:normAutofit/>
          </a:bodyPr>
          <a:p>
            <a:pPr marL="228600" indent="-228240">
              <a:lnSpc>
                <a:spcPct val="90000"/>
              </a:lnSpc>
              <a:buClr>
                <a:srgbClr val="287ab9"/>
              </a:buClr>
              <a:buFont typeface="Arial"/>
              <a:buChar char="•"/>
            </a:pPr>
            <a:r>
              <a:rPr b="0" lang="en-GB" sz="1670" spc="-1" strike="noStrike">
                <a:solidFill>
                  <a:srgbClr val="223760"/>
                </a:solidFill>
                <a:latin typeface="Calibri"/>
                <a:ea typeface="Calibri"/>
              </a:rPr>
              <a:t>Usually, we have to verify an action against a specific operation. For example, for a database record we have Create, Read, Update, Delete (CRUD). We register these operations by creating a requirements class like the following:</a:t>
            </a:r>
            <a:endParaRPr b="0" lang="el-GR" sz="1670" spc="-1" strike="noStrike">
              <a:solidFill>
                <a:srgbClr val="000000"/>
              </a:solidFill>
              <a:latin typeface="Arial"/>
            </a:endParaRPr>
          </a:p>
          <a:p>
            <a:pPr>
              <a:lnSpc>
                <a:spcPct val="90000"/>
              </a:lnSpc>
              <a:spcBef>
                <a:spcPts val="1001"/>
              </a:spcBef>
              <a:tabLst>
                <a:tab algn="l" pos="0"/>
              </a:tabLst>
            </a:pPr>
            <a:r>
              <a:rPr b="0" lang="en-GB" sz="1670" spc="-1" strike="noStrike">
                <a:solidFill>
                  <a:srgbClr val="223760"/>
                </a:solidFill>
                <a:latin typeface="Courier New"/>
                <a:ea typeface="Courier New"/>
              </a:rPr>
              <a:t>public static class ContactOperations </a:t>
            </a:r>
            <a:endParaRPr b="0" lang="el-GR" sz="1670" spc="-1" strike="noStrike">
              <a:solidFill>
                <a:srgbClr val="000000"/>
              </a:solidFill>
              <a:latin typeface="Arial"/>
            </a:endParaRPr>
          </a:p>
          <a:p>
            <a:pPr>
              <a:lnSpc>
                <a:spcPct val="90000"/>
              </a:lnSpc>
              <a:spcBef>
                <a:spcPts val="1001"/>
              </a:spcBef>
              <a:tabLst>
                <a:tab algn="l" pos="0"/>
              </a:tabLst>
            </a:pPr>
            <a:r>
              <a:rPr b="0" lang="en-GB" sz="1670" spc="-1" strike="noStrike">
                <a:solidFill>
                  <a:srgbClr val="223760"/>
                </a:solidFill>
                <a:latin typeface="Courier New"/>
                <a:ea typeface="Courier New"/>
              </a:rPr>
              <a:t>{ </a:t>
            </a:r>
            <a:r>
              <a:rPr b="0" lang="en-GB" sz="1670" spc="-1" strike="noStrike">
                <a:solidFill>
                  <a:srgbClr val="223760"/>
                </a:solidFill>
                <a:latin typeface="Courier New"/>
                <a:ea typeface="Courier New"/>
              </a:rPr>
              <a:t>	</a:t>
            </a:r>
            <a:r>
              <a:rPr b="0" lang="en-GB" sz="1670" spc="-1" strike="noStrike">
                <a:solidFill>
                  <a:srgbClr val="223760"/>
                </a:solidFill>
                <a:latin typeface="Courier New"/>
                <a:ea typeface="Courier New"/>
              </a:rPr>
              <a:t>// Operation Authorization Requirements just contain a name!!!</a:t>
            </a:r>
            <a:endParaRPr b="0" lang="el-GR" sz="1670" spc="-1" strike="noStrike">
              <a:solidFill>
                <a:srgbClr val="000000"/>
              </a:solidFill>
              <a:latin typeface="Arial"/>
            </a:endParaRPr>
          </a:p>
          <a:p>
            <a:pPr marL="457200">
              <a:lnSpc>
                <a:spcPct val="90000"/>
              </a:lnSpc>
              <a:spcBef>
                <a:spcPts val="499"/>
              </a:spcBef>
              <a:tabLst>
                <a:tab algn="l" pos="0"/>
              </a:tabLst>
            </a:pPr>
            <a:r>
              <a:rPr b="0" lang="en-GB" sz="1670" spc="-1" strike="noStrike">
                <a:solidFill>
                  <a:srgbClr val="223760"/>
                </a:solidFill>
                <a:latin typeface="Courier New"/>
                <a:ea typeface="Courier New"/>
              </a:rPr>
              <a:t>public static OperationAuthorizationRequirement Create = new OperationAuthorizationRequirement {Name=Constants.CreateOperationName}; </a:t>
            </a:r>
            <a:endParaRPr b="0" lang="el-GR" sz="1670" spc="-1" strike="noStrike">
              <a:solidFill>
                <a:srgbClr val="000000"/>
              </a:solidFill>
              <a:latin typeface="Arial"/>
            </a:endParaRPr>
          </a:p>
          <a:p>
            <a:pPr marL="457200">
              <a:lnSpc>
                <a:spcPct val="90000"/>
              </a:lnSpc>
              <a:spcBef>
                <a:spcPts val="499"/>
              </a:spcBef>
              <a:tabLst>
                <a:tab algn="l" pos="0"/>
              </a:tabLst>
            </a:pPr>
            <a:r>
              <a:rPr b="0" lang="en-GB" sz="1670" spc="-1" strike="noStrike">
                <a:solidFill>
                  <a:srgbClr val="223760"/>
                </a:solidFill>
                <a:latin typeface="Courier New"/>
                <a:ea typeface="Courier New"/>
              </a:rPr>
              <a:t>public static OperationAuthorizationRequirement Read = new OperationAuthorizationRequirement {Name=Constants.ReadOperationName}; </a:t>
            </a:r>
            <a:endParaRPr b="0" lang="el-GR" sz="1670" spc="-1" strike="noStrike">
              <a:solidFill>
                <a:srgbClr val="000000"/>
              </a:solidFill>
              <a:latin typeface="Arial"/>
            </a:endParaRPr>
          </a:p>
          <a:p>
            <a:pPr marL="457200">
              <a:lnSpc>
                <a:spcPct val="90000"/>
              </a:lnSpc>
              <a:spcBef>
                <a:spcPts val="499"/>
              </a:spcBef>
              <a:tabLst>
                <a:tab algn="l" pos="0"/>
              </a:tabLst>
            </a:pPr>
            <a:r>
              <a:rPr b="0" lang="en-GB" sz="1670" spc="-1" strike="noStrike">
                <a:solidFill>
                  <a:srgbClr val="223760"/>
                </a:solidFill>
                <a:latin typeface="Courier New"/>
                <a:ea typeface="Courier New"/>
              </a:rPr>
              <a:t>public static OperationAuthorizationRequirement Update = new OperationAuthorizationRequirement {Name=Constants.UpdateOperationName}; </a:t>
            </a:r>
            <a:endParaRPr b="0" lang="el-GR" sz="1670" spc="-1" strike="noStrike">
              <a:solidFill>
                <a:srgbClr val="000000"/>
              </a:solidFill>
              <a:latin typeface="Arial"/>
            </a:endParaRPr>
          </a:p>
          <a:p>
            <a:pPr marL="457200">
              <a:lnSpc>
                <a:spcPct val="90000"/>
              </a:lnSpc>
              <a:spcBef>
                <a:spcPts val="499"/>
              </a:spcBef>
              <a:tabLst>
                <a:tab algn="l" pos="0"/>
              </a:tabLst>
            </a:pPr>
            <a:r>
              <a:rPr b="0" lang="en-GB" sz="1670" spc="-1" strike="noStrike">
                <a:solidFill>
                  <a:srgbClr val="223760"/>
                </a:solidFill>
                <a:latin typeface="Courier New"/>
                <a:ea typeface="Courier New"/>
              </a:rPr>
              <a:t>public static OperationAuthorizationRequirement Delete = new OperationAuthorizationRequirement {Name=Constants.DeleteOperationName}; </a:t>
            </a:r>
            <a:endParaRPr b="0" lang="el-GR" sz="1670" spc="-1" strike="noStrike">
              <a:solidFill>
                <a:srgbClr val="000000"/>
              </a:solidFill>
              <a:latin typeface="Arial"/>
            </a:endParaRPr>
          </a:p>
          <a:p>
            <a:pPr marL="457200">
              <a:lnSpc>
                <a:spcPct val="90000"/>
              </a:lnSpc>
              <a:spcBef>
                <a:spcPts val="499"/>
              </a:spcBef>
              <a:tabLst>
                <a:tab algn="l" pos="0"/>
              </a:tabLst>
            </a:pPr>
            <a:r>
              <a:rPr b="0" lang="en-GB" sz="1670" spc="-1" strike="noStrike">
                <a:solidFill>
                  <a:srgbClr val="223760"/>
                </a:solidFill>
                <a:latin typeface="Courier New"/>
                <a:ea typeface="Courier New"/>
              </a:rPr>
              <a:t>public static OperationAuthorizationRequirement Approve = new OperationAuthorizationRequirement {Name=Constants.ApproveOperationName}; </a:t>
            </a:r>
            <a:endParaRPr b="0" lang="el-GR" sz="1670" spc="-1" strike="noStrike">
              <a:solidFill>
                <a:srgbClr val="000000"/>
              </a:solidFill>
              <a:latin typeface="Arial"/>
            </a:endParaRPr>
          </a:p>
          <a:p>
            <a:pPr marL="457200">
              <a:lnSpc>
                <a:spcPct val="90000"/>
              </a:lnSpc>
              <a:spcBef>
                <a:spcPts val="499"/>
              </a:spcBef>
              <a:tabLst>
                <a:tab algn="l" pos="0"/>
              </a:tabLst>
            </a:pPr>
            <a:r>
              <a:rPr b="0" lang="en-GB" sz="1670" spc="-1" strike="noStrike">
                <a:solidFill>
                  <a:srgbClr val="223760"/>
                </a:solidFill>
                <a:latin typeface="Courier New"/>
                <a:ea typeface="Courier New"/>
              </a:rPr>
              <a:t>public static OperationAuthorizationRequirement Reject = new OperationAuthorizationRequirement {Name=Constants.RejectOperationName}; </a:t>
            </a:r>
            <a:endParaRPr b="0" lang="el-GR" sz="1670" spc="-1" strike="noStrike">
              <a:solidFill>
                <a:srgbClr val="000000"/>
              </a:solidFill>
              <a:latin typeface="Arial"/>
            </a:endParaRPr>
          </a:p>
          <a:p>
            <a:pPr>
              <a:lnSpc>
                <a:spcPct val="90000"/>
              </a:lnSpc>
              <a:spcBef>
                <a:spcPts val="1001"/>
              </a:spcBef>
              <a:tabLst>
                <a:tab algn="l" pos="0"/>
              </a:tabLst>
            </a:pPr>
            <a:r>
              <a:rPr b="0" lang="en-GB" sz="1670" spc="-1" strike="noStrike">
                <a:solidFill>
                  <a:srgbClr val="223760"/>
                </a:solidFill>
                <a:latin typeface="Courier New"/>
                <a:ea typeface="Courier New"/>
              </a:rPr>
              <a:t>}</a:t>
            </a:r>
            <a:endParaRPr b="0" lang="el-GR" sz="1670" spc="-1" strike="noStrike">
              <a:solidFill>
                <a:srgbClr val="000000"/>
              </a:solidFill>
              <a:latin typeface="Arial"/>
            </a:endParaRPr>
          </a:p>
        </p:txBody>
      </p:sp>
      <p:sp>
        <p:nvSpPr>
          <p:cNvPr id="198" name="Google Shape;242;p15"/>
          <p:cNvSpPr txBox="1"/>
          <p:nvPr/>
        </p:nvSpPr>
        <p:spPr>
          <a:xfrm>
            <a:off x="495360" y="263520"/>
            <a:ext cx="11201040" cy="968040"/>
          </a:xfrm>
          <a:prstGeom prst="rect">
            <a:avLst/>
          </a:prstGeom>
          <a:noFill/>
          <a:ln w="0">
            <a:noFill/>
          </a:ln>
        </p:spPr>
        <p:txBody>
          <a:bodyPr anchor="ctr">
            <a:normAutofit/>
          </a:bodyPr>
          <a:p>
            <a:pPr>
              <a:lnSpc>
                <a:spcPct val="90000"/>
              </a:lnSpc>
              <a:tabLst>
                <a:tab algn="l" pos="0"/>
              </a:tabLst>
            </a:pPr>
            <a:r>
              <a:rPr b="1" lang="en-GB" sz="3200" spc="-1" strike="noStrike">
                <a:solidFill>
                  <a:srgbClr val="182642"/>
                </a:solidFill>
                <a:latin typeface="Calibri"/>
                <a:ea typeface="Calibri"/>
              </a:rPr>
              <a:t>Verify Authorization action against specific operations</a:t>
            </a:r>
            <a:endParaRPr b="0" lang="el-GR" sz="3200" spc="-1" strike="noStrike">
              <a:solidFill>
                <a:srgbClr val="000000"/>
              </a:solidFill>
              <a:latin typeface="Arial"/>
            </a:endParaRPr>
          </a:p>
        </p:txBody>
      </p:sp>
      <p:sp>
        <p:nvSpPr>
          <p:cNvPr id="199" name="Google Shape;243;p15"/>
          <p:cNvSpPr txBox="1"/>
          <p:nvPr/>
        </p:nvSpPr>
        <p:spPr>
          <a:xfrm>
            <a:off x="4038480" y="6356520"/>
            <a:ext cx="4114440" cy="364680"/>
          </a:xfrm>
          <a:prstGeom prst="rect">
            <a:avLst/>
          </a:prstGeom>
          <a:noFill/>
          <a:ln w="0">
            <a:noFill/>
          </a:ln>
        </p:spPr>
        <p:txBody>
          <a:bodyPr anchor="ctr">
            <a:noAutofit/>
          </a:bodyPr>
          <a:p>
            <a:pPr algn="ctr">
              <a:lnSpc>
                <a:spcPct val="100000"/>
              </a:lnSpc>
              <a:tabLst>
                <a:tab algn="l" pos="0"/>
              </a:tabLst>
            </a:pPr>
            <a:r>
              <a:rPr b="0" lang="en-GB" sz="1000" spc="-1" strike="noStrike">
                <a:solidFill>
                  <a:srgbClr val="7f7f7f"/>
                </a:solidFill>
                <a:latin typeface="Calibri"/>
                <a:ea typeface="Calibri"/>
              </a:rPr>
              <a:t>© 2021  by kariera.gr</a:t>
            </a:r>
            <a:endParaRPr b="0" lang="el-GR" sz="1000" spc="-1" strike="noStrike">
              <a:latin typeface="Times New Roman"/>
            </a:endParaRPr>
          </a:p>
        </p:txBody>
      </p:sp>
      <p:sp>
        <p:nvSpPr>
          <p:cNvPr id="200" name="Google Shape;244;p15"/>
          <p:cNvSpPr txBox="1"/>
          <p:nvPr/>
        </p:nvSpPr>
        <p:spPr>
          <a:xfrm>
            <a:off x="497520" y="6356520"/>
            <a:ext cx="2742840" cy="364680"/>
          </a:xfrm>
          <a:prstGeom prst="rect">
            <a:avLst/>
          </a:prstGeom>
          <a:noFill/>
          <a:ln w="0">
            <a:noFill/>
          </a:ln>
        </p:spPr>
        <p:txBody>
          <a:bodyPr anchor="ctr">
            <a:noAutofit/>
          </a:bodyPr>
          <a:p>
            <a:pPr>
              <a:lnSpc>
                <a:spcPct val="100000"/>
              </a:lnSpc>
              <a:tabLst>
                <a:tab algn="l" pos="0"/>
              </a:tabLst>
            </a:pPr>
            <a:fld id="{65264083-FE1D-4967-90D7-C5F86A0FF31E}" type="slidenum">
              <a:rPr b="0" lang="en-GB" sz="1000" spc="-1" strike="noStrike">
                <a:solidFill>
                  <a:srgbClr val="7f7f7f"/>
                </a:solidFill>
                <a:latin typeface="Calibri"/>
                <a:ea typeface="Calibri"/>
              </a:rPr>
              <a:t>16</a:t>
            </a:fld>
            <a:endParaRPr b="0" lang="el-GR" sz="10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Google Shape;249;p16"/>
          <p:cNvSpPr txBox="1"/>
          <p:nvPr/>
        </p:nvSpPr>
        <p:spPr>
          <a:xfrm>
            <a:off x="495360" y="1252440"/>
            <a:ext cx="11201040" cy="4919400"/>
          </a:xfrm>
          <a:prstGeom prst="rect">
            <a:avLst/>
          </a:prstGeom>
          <a:noFill/>
          <a:ln w="0">
            <a:noFill/>
          </a:ln>
        </p:spPr>
        <p:txBody>
          <a:bodyPr>
            <a:noAutofit/>
          </a:bodyPr>
          <a:p>
            <a:pPr marL="228600" indent="-228240">
              <a:lnSpc>
                <a:spcPct val="100000"/>
              </a:lnSpc>
              <a:buClr>
                <a:srgbClr val="287ab9"/>
              </a:buClr>
              <a:buFont typeface="Arial"/>
              <a:buChar char="•"/>
            </a:pPr>
            <a:r>
              <a:rPr b="1" lang="en-GB" sz="2000" spc="-1" strike="noStrike">
                <a:solidFill>
                  <a:srgbClr val="223760"/>
                </a:solidFill>
                <a:latin typeface="Calibri"/>
                <a:ea typeface="Calibri"/>
              </a:rPr>
              <a:t>Injection (SQL, NoSQL, LDAP etc.):</a:t>
            </a:r>
            <a:r>
              <a:rPr b="0" lang="en-GB" sz="2000" spc="-1" strike="noStrike">
                <a:solidFill>
                  <a:srgbClr val="223760"/>
                </a:solidFill>
                <a:latin typeface="Calibri"/>
                <a:ea typeface="Calibri"/>
              </a:rPr>
              <a:t> untrusted data is sent to an interpreter as part of a command or query</a:t>
            </a:r>
            <a:endParaRPr b="0" lang="el-GR" sz="2000" spc="-1" strike="noStrike">
              <a:solidFill>
                <a:srgbClr val="000000"/>
              </a:solidFill>
              <a:latin typeface="Arial"/>
            </a:endParaRPr>
          </a:p>
          <a:p>
            <a:pPr marL="228600" indent="-228240">
              <a:lnSpc>
                <a:spcPct val="100000"/>
              </a:lnSpc>
              <a:buClr>
                <a:srgbClr val="287ab9"/>
              </a:buClr>
              <a:buFont typeface="Arial"/>
              <a:buChar char="•"/>
            </a:pPr>
            <a:r>
              <a:rPr b="1" lang="en-GB" sz="2000" spc="-1" strike="noStrike">
                <a:solidFill>
                  <a:srgbClr val="223760"/>
                </a:solidFill>
                <a:latin typeface="Calibri"/>
                <a:ea typeface="Calibri"/>
              </a:rPr>
              <a:t>Broken authentication:</a:t>
            </a:r>
            <a:r>
              <a:rPr b="0" lang="en-GB" sz="2000" spc="-1" strike="noStrike">
                <a:solidFill>
                  <a:srgbClr val="223760"/>
                </a:solidFill>
                <a:latin typeface="Calibri"/>
                <a:ea typeface="Calibri"/>
              </a:rPr>
              <a:t> incorrect implementation of functions handling authentication &amp; session management</a:t>
            </a:r>
            <a:endParaRPr b="0" lang="el-GR" sz="2000" spc="-1" strike="noStrike">
              <a:solidFill>
                <a:srgbClr val="000000"/>
              </a:solidFill>
              <a:latin typeface="Arial"/>
            </a:endParaRPr>
          </a:p>
          <a:p>
            <a:pPr marL="228600" indent="-228240">
              <a:lnSpc>
                <a:spcPct val="100000"/>
              </a:lnSpc>
              <a:buClr>
                <a:srgbClr val="287ab9"/>
              </a:buClr>
              <a:buFont typeface="Arial"/>
              <a:buChar char="•"/>
            </a:pPr>
            <a:r>
              <a:rPr b="1" lang="en-GB" sz="2000" spc="-1" strike="noStrike">
                <a:solidFill>
                  <a:srgbClr val="223760"/>
                </a:solidFill>
                <a:latin typeface="Calibri"/>
                <a:ea typeface="Calibri"/>
              </a:rPr>
              <a:t>Sensitive Data Exposure:</a:t>
            </a:r>
            <a:r>
              <a:rPr b="0" lang="en-GB" sz="2000" spc="-1" strike="noStrike">
                <a:solidFill>
                  <a:srgbClr val="223760"/>
                </a:solidFill>
                <a:latin typeface="Calibri"/>
                <a:ea typeface="Calibri"/>
              </a:rPr>
              <a:t> Compromise of sensitive data (financial, healthcare etc.) through unprotected APIs</a:t>
            </a:r>
            <a:endParaRPr b="0" lang="el-GR" sz="2000" spc="-1" strike="noStrike">
              <a:solidFill>
                <a:srgbClr val="000000"/>
              </a:solidFill>
              <a:latin typeface="Arial"/>
            </a:endParaRPr>
          </a:p>
          <a:p>
            <a:pPr marL="228600" indent="-228240">
              <a:lnSpc>
                <a:spcPct val="100000"/>
              </a:lnSpc>
              <a:buClr>
                <a:srgbClr val="287ab9"/>
              </a:buClr>
              <a:buFont typeface="Arial"/>
              <a:buChar char="•"/>
            </a:pPr>
            <a:r>
              <a:rPr b="1" lang="en-GB" sz="2000" spc="-1" strike="noStrike">
                <a:solidFill>
                  <a:srgbClr val="223760"/>
                </a:solidFill>
                <a:latin typeface="Calibri"/>
                <a:ea typeface="Calibri"/>
              </a:rPr>
              <a:t>XML External Entities (XXE):</a:t>
            </a:r>
            <a:r>
              <a:rPr b="0" lang="en-GB" sz="2000" spc="-1" strike="noStrike">
                <a:solidFill>
                  <a:srgbClr val="223760"/>
                </a:solidFill>
                <a:latin typeface="Calibri"/>
                <a:ea typeface="Calibri"/>
              </a:rPr>
              <a:t> Incorrect evaluation of external references within XML documents. Older or poorly configured XML processors may execute XML external entity references which include remote code execution</a:t>
            </a:r>
            <a:endParaRPr b="0" lang="el-GR" sz="2000" spc="-1" strike="noStrike">
              <a:solidFill>
                <a:srgbClr val="000000"/>
              </a:solidFill>
              <a:latin typeface="Arial"/>
            </a:endParaRPr>
          </a:p>
          <a:p>
            <a:pPr marL="228600" indent="-228240">
              <a:lnSpc>
                <a:spcPct val="100000"/>
              </a:lnSpc>
              <a:buClr>
                <a:srgbClr val="287ab9"/>
              </a:buClr>
              <a:buFont typeface="Arial"/>
              <a:buChar char="•"/>
            </a:pPr>
            <a:r>
              <a:rPr b="1" lang="en-GB" sz="2000" spc="-1" strike="noStrike">
                <a:solidFill>
                  <a:srgbClr val="223760"/>
                </a:solidFill>
                <a:latin typeface="Calibri"/>
                <a:ea typeface="Calibri"/>
              </a:rPr>
              <a:t>Broken Access Control:</a:t>
            </a:r>
            <a:r>
              <a:rPr b="0" lang="en-GB" sz="2000" spc="-1" strike="noStrike">
                <a:solidFill>
                  <a:srgbClr val="223760"/>
                </a:solidFill>
                <a:latin typeface="Calibri"/>
                <a:ea typeface="Calibri"/>
              </a:rPr>
              <a:t> Incorrect implementation of user restrictions within the application. Exploitation can lead to a user accessing application areas that should be accessed by admins, records of other users, sensitive data etc.</a:t>
            </a:r>
            <a:endParaRPr b="0" lang="el-GR" sz="2000" spc="-1" strike="noStrike">
              <a:solidFill>
                <a:srgbClr val="000000"/>
              </a:solidFill>
              <a:latin typeface="Arial"/>
            </a:endParaRPr>
          </a:p>
          <a:p>
            <a:pPr marL="228600" indent="-228240">
              <a:lnSpc>
                <a:spcPct val="100000"/>
              </a:lnSpc>
              <a:buClr>
                <a:srgbClr val="287ab9"/>
              </a:buClr>
              <a:buFont typeface="Arial"/>
              <a:buChar char="•"/>
            </a:pPr>
            <a:r>
              <a:rPr b="1" lang="en-GB" sz="2000" spc="-1" strike="noStrike">
                <a:solidFill>
                  <a:srgbClr val="223760"/>
                </a:solidFill>
                <a:latin typeface="Calibri"/>
                <a:ea typeface="Calibri"/>
              </a:rPr>
              <a:t>Security Misconfiguration:</a:t>
            </a:r>
            <a:r>
              <a:rPr b="0" lang="en-GB" sz="2000" spc="-1" strike="noStrike">
                <a:solidFill>
                  <a:srgbClr val="223760"/>
                </a:solidFill>
                <a:latin typeface="Calibri"/>
                <a:ea typeface="Calibri"/>
              </a:rPr>
              <a:t> Missing security hardening, leaving default passwords, enabling unnecessary features etc.</a:t>
            </a:r>
            <a:endParaRPr b="0" lang="el-GR" sz="2000" spc="-1" strike="noStrike">
              <a:solidFill>
                <a:srgbClr val="000000"/>
              </a:solidFill>
              <a:latin typeface="Arial"/>
            </a:endParaRPr>
          </a:p>
          <a:p>
            <a:pPr marL="228600" indent="-228240">
              <a:lnSpc>
                <a:spcPct val="100000"/>
              </a:lnSpc>
              <a:buClr>
                <a:srgbClr val="287ab9"/>
              </a:buClr>
              <a:buFont typeface="Arial"/>
              <a:buChar char="•"/>
            </a:pPr>
            <a:r>
              <a:rPr b="1" lang="en-GB" sz="2000" spc="-1" strike="noStrike">
                <a:solidFill>
                  <a:srgbClr val="223760"/>
                </a:solidFill>
                <a:latin typeface="Calibri"/>
                <a:ea typeface="Calibri"/>
              </a:rPr>
              <a:t>Cross-site scripting (XSS):</a:t>
            </a:r>
            <a:r>
              <a:rPr b="0" lang="en-GB" sz="2000" spc="-1" strike="noStrike">
                <a:solidFill>
                  <a:srgbClr val="223760"/>
                </a:solidFill>
                <a:latin typeface="Calibri"/>
                <a:ea typeface="Calibri"/>
              </a:rPr>
              <a:t> A successful attack can allow the attacker to execute arbitrary HTML and JavaScript in the victim’s browser</a:t>
            </a:r>
            <a:endParaRPr b="0" lang="el-GR" sz="2000" spc="-1" strike="noStrike">
              <a:solidFill>
                <a:srgbClr val="000000"/>
              </a:solidFill>
              <a:latin typeface="Arial"/>
            </a:endParaRPr>
          </a:p>
        </p:txBody>
      </p:sp>
      <p:sp>
        <p:nvSpPr>
          <p:cNvPr id="202" name="Google Shape;250;p16"/>
          <p:cNvSpPr txBox="1"/>
          <p:nvPr/>
        </p:nvSpPr>
        <p:spPr>
          <a:xfrm>
            <a:off x="495360" y="263520"/>
            <a:ext cx="11201040" cy="968040"/>
          </a:xfrm>
          <a:prstGeom prst="rect">
            <a:avLst/>
          </a:prstGeom>
          <a:noFill/>
          <a:ln w="0">
            <a:noFill/>
          </a:ln>
        </p:spPr>
        <p:txBody>
          <a:bodyPr anchor="ctr">
            <a:normAutofit/>
          </a:bodyPr>
          <a:p>
            <a:pPr>
              <a:lnSpc>
                <a:spcPct val="90000"/>
              </a:lnSpc>
              <a:tabLst>
                <a:tab algn="l" pos="0"/>
              </a:tabLst>
            </a:pPr>
            <a:r>
              <a:rPr b="1" lang="en-GB" sz="3200" spc="-1" strike="noStrike">
                <a:solidFill>
                  <a:srgbClr val="182642"/>
                </a:solidFill>
                <a:latin typeface="Calibri"/>
                <a:ea typeface="Calibri"/>
              </a:rPr>
              <a:t>Common web-app vulnerabilities (OWASP Top 10 – 2017)</a:t>
            </a:r>
            <a:endParaRPr b="0" lang="el-GR" sz="3200" spc="-1" strike="noStrike">
              <a:solidFill>
                <a:srgbClr val="000000"/>
              </a:solidFill>
              <a:latin typeface="Arial"/>
            </a:endParaRPr>
          </a:p>
        </p:txBody>
      </p:sp>
      <p:sp>
        <p:nvSpPr>
          <p:cNvPr id="203" name="Google Shape;251;p16"/>
          <p:cNvSpPr txBox="1"/>
          <p:nvPr/>
        </p:nvSpPr>
        <p:spPr>
          <a:xfrm>
            <a:off x="4038480" y="6356520"/>
            <a:ext cx="4114440" cy="364680"/>
          </a:xfrm>
          <a:prstGeom prst="rect">
            <a:avLst/>
          </a:prstGeom>
          <a:noFill/>
          <a:ln w="0">
            <a:noFill/>
          </a:ln>
        </p:spPr>
        <p:txBody>
          <a:bodyPr anchor="ctr">
            <a:noAutofit/>
          </a:bodyPr>
          <a:p>
            <a:pPr algn="ctr">
              <a:lnSpc>
                <a:spcPct val="100000"/>
              </a:lnSpc>
              <a:tabLst>
                <a:tab algn="l" pos="0"/>
              </a:tabLst>
            </a:pPr>
            <a:r>
              <a:rPr b="0" lang="en-GB" sz="1000" spc="-1" strike="noStrike">
                <a:solidFill>
                  <a:srgbClr val="7f7f7f"/>
                </a:solidFill>
                <a:latin typeface="Calibri"/>
                <a:ea typeface="Calibri"/>
              </a:rPr>
              <a:t>© 2021  by kariera.gr</a:t>
            </a:r>
            <a:endParaRPr b="0" lang="el-GR" sz="1000" spc="-1" strike="noStrike">
              <a:latin typeface="Times New Roman"/>
            </a:endParaRPr>
          </a:p>
        </p:txBody>
      </p:sp>
      <p:sp>
        <p:nvSpPr>
          <p:cNvPr id="204" name="Google Shape;252;p16"/>
          <p:cNvSpPr txBox="1"/>
          <p:nvPr/>
        </p:nvSpPr>
        <p:spPr>
          <a:xfrm>
            <a:off x="497520" y="6356520"/>
            <a:ext cx="2742840" cy="364680"/>
          </a:xfrm>
          <a:prstGeom prst="rect">
            <a:avLst/>
          </a:prstGeom>
          <a:noFill/>
          <a:ln w="0">
            <a:noFill/>
          </a:ln>
        </p:spPr>
        <p:txBody>
          <a:bodyPr anchor="ctr">
            <a:noAutofit/>
          </a:bodyPr>
          <a:p>
            <a:pPr>
              <a:lnSpc>
                <a:spcPct val="100000"/>
              </a:lnSpc>
              <a:tabLst>
                <a:tab algn="l" pos="0"/>
              </a:tabLst>
            </a:pPr>
            <a:fld id="{F2641728-9D0A-4BFF-AFB5-F100D0636F54}" type="slidenum">
              <a:rPr b="0" lang="en-GB" sz="1000" spc="-1" strike="noStrike">
                <a:solidFill>
                  <a:srgbClr val="7f7f7f"/>
                </a:solidFill>
                <a:latin typeface="Calibri"/>
                <a:ea typeface="Calibri"/>
              </a:rPr>
              <a:t>&lt;number&gt;</a:t>
            </a:fld>
            <a:endParaRPr b="0" lang="el-GR" sz="10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Google Shape;257;p17"/>
          <p:cNvSpPr txBox="1"/>
          <p:nvPr/>
        </p:nvSpPr>
        <p:spPr>
          <a:xfrm>
            <a:off x="495360" y="1286640"/>
            <a:ext cx="11201040" cy="4885200"/>
          </a:xfrm>
          <a:prstGeom prst="rect">
            <a:avLst/>
          </a:prstGeom>
          <a:noFill/>
          <a:ln w="0">
            <a:noFill/>
          </a:ln>
        </p:spPr>
        <p:txBody>
          <a:bodyPr>
            <a:noAutofit/>
          </a:bodyPr>
          <a:p>
            <a:pPr marL="228600" indent="-228240">
              <a:lnSpc>
                <a:spcPct val="100000"/>
              </a:lnSpc>
              <a:buClr>
                <a:srgbClr val="287ab9"/>
              </a:buClr>
              <a:buFont typeface="Arial"/>
              <a:buChar char="•"/>
            </a:pPr>
            <a:r>
              <a:rPr b="0" lang="en-GB" sz="2400" spc="-1" strike="noStrike">
                <a:solidFill>
                  <a:srgbClr val="223760"/>
                </a:solidFill>
                <a:latin typeface="Calibri"/>
                <a:ea typeface="Calibri"/>
              </a:rPr>
              <a:t>.NET Reference: </a:t>
            </a:r>
            <a:r>
              <a:rPr b="0" lang="en-GB" sz="2400" spc="-1" strike="noStrike" u="sng">
                <a:solidFill>
                  <a:srgbClr val="0fa0db"/>
                </a:solidFill>
                <a:uFillTx/>
                <a:latin typeface="Calibri"/>
                <a:ea typeface="Calibri"/>
                <a:hlinkClick r:id="rId1"/>
              </a:rPr>
              <a:t>https://github.com/OWASP/CheatSheetSeries/blob/master/cheatsheets/DotNet_Security_Cheat_Sheet.md</a:t>
            </a:r>
            <a:endParaRPr b="0" lang="el-GR" sz="24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400" spc="-1" strike="noStrike">
                <a:solidFill>
                  <a:srgbClr val="223760"/>
                </a:solidFill>
                <a:latin typeface="Calibri"/>
                <a:ea typeface="Calibri"/>
              </a:rPr>
              <a:t>Online community to help you secure your application.</a:t>
            </a:r>
            <a:endParaRPr b="0" lang="el-GR" sz="24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400" spc="-1" strike="noStrike">
                <a:solidFill>
                  <a:srgbClr val="223760"/>
                </a:solidFill>
                <a:latin typeface="Calibri"/>
                <a:ea typeface="Calibri"/>
              </a:rPr>
              <a:t>Provides documentation, methodologies and tools for web application security.</a:t>
            </a:r>
            <a:endParaRPr b="0" lang="el-GR" sz="24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400" spc="-1" strike="noStrike">
                <a:solidFill>
                  <a:srgbClr val="223760"/>
                </a:solidFill>
                <a:latin typeface="Calibri"/>
                <a:ea typeface="Calibri"/>
              </a:rPr>
              <a:t>OWASP regularly publishes the Top-Ten list which includes the top-ten most critical web application security risks. You can find the latest here: </a:t>
            </a:r>
            <a:r>
              <a:rPr b="0" lang="en-GB" sz="2400" spc="-1" strike="noStrike" u="sng">
                <a:solidFill>
                  <a:srgbClr val="0fa0db"/>
                </a:solidFill>
                <a:uFillTx/>
                <a:latin typeface="Calibri"/>
                <a:ea typeface="Calibri"/>
                <a:hlinkClick r:id="rId2"/>
              </a:rPr>
              <a:t>https://www.owasp.org/images/7/72/OWASP_Top_10-2017_%28en%29.pdf.pdf</a:t>
            </a:r>
            <a:r>
              <a:rPr b="0" lang="en-GB" sz="2400" spc="-1" strike="noStrike">
                <a:solidFill>
                  <a:srgbClr val="223760"/>
                </a:solidFill>
                <a:latin typeface="Calibri"/>
                <a:ea typeface="Calibri"/>
              </a:rPr>
              <a:t> </a:t>
            </a:r>
            <a:endParaRPr b="0" lang="el-GR" sz="24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400" spc="-1" strike="noStrike">
                <a:solidFill>
                  <a:srgbClr val="223760"/>
                </a:solidFill>
                <a:latin typeface="Calibri"/>
                <a:ea typeface="Calibri"/>
              </a:rPr>
              <a:t>You can find many security tools here: </a:t>
            </a:r>
            <a:r>
              <a:rPr b="0" lang="en-GB" sz="2400" spc="-1" strike="noStrike" u="sng">
                <a:solidFill>
                  <a:srgbClr val="0fa0db"/>
                </a:solidFill>
                <a:uFillTx/>
                <a:latin typeface="Calibri"/>
                <a:ea typeface="Calibri"/>
                <a:hlinkClick r:id="rId3"/>
              </a:rPr>
              <a:t>https://www.owasp.org/index.php/Category:OWASP_Download</a:t>
            </a:r>
            <a:endParaRPr b="0" lang="el-GR" sz="2400" spc="-1" strike="noStrike">
              <a:solidFill>
                <a:srgbClr val="000000"/>
              </a:solidFill>
              <a:latin typeface="Arial"/>
            </a:endParaRPr>
          </a:p>
        </p:txBody>
      </p:sp>
      <p:sp>
        <p:nvSpPr>
          <p:cNvPr id="206" name="Google Shape;258;p17"/>
          <p:cNvSpPr txBox="1"/>
          <p:nvPr/>
        </p:nvSpPr>
        <p:spPr>
          <a:xfrm>
            <a:off x="495360" y="263520"/>
            <a:ext cx="11201040" cy="968040"/>
          </a:xfrm>
          <a:prstGeom prst="rect">
            <a:avLst/>
          </a:prstGeom>
          <a:noFill/>
          <a:ln w="0">
            <a:noFill/>
          </a:ln>
        </p:spPr>
        <p:txBody>
          <a:bodyPr anchor="ctr">
            <a:normAutofit/>
          </a:bodyPr>
          <a:p>
            <a:pPr>
              <a:lnSpc>
                <a:spcPct val="90000"/>
              </a:lnSpc>
              <a:tabLst>
                <a:tab algn="l" pos="0"/>
              </a:tabLst>
            </a:pPr>
            <a:r>
              <a:rPr b="1" lang="en-GB" sz="3200" spc="-1" strike="noStrike">
                <a:solidFill>
                  <a:srgbClr val="182642"/>
                </a:solidFill>
                <a:latin typeface="Calibri"/>
                <a:ea typeface="Calibri"/>
              </a:rPr>
              <a:t>Open Web Application Security Project (OWASP)</a:t>
            </a:r>
            <a:endParaRPr b="0" lang="el-GR" sz="3200" spc="-1" strike="noStrike">
              <a:solidFill>
                <a:srgbClr val="000000"/>
              </a:solidFill>
              <a:latin typeface="Arial"/>
            </a:endParaRPr>
          </a:p>
        </p:txBody>
      </p:sp>
      <p:sp>
        <p:nvSpPr>
          <p:cNvPr id="207" name="Google Shape;259;p17"/>
          <p:cNvSpPr txBox="1"/>
          <p:nvPr/>
        </p:nvSpPr>
        <p:spPr>
          <a:xfrm>
            <a:off x="4038480" y="6356520"/>
            <a:ext cx="4114440" cy="364680"/>
          </a:xfrm>
          <a:prstGeom prst="rect">
            <a:avLst/>
          </a:prstGeom>
          <a:noFill/>
          <a:ln w="0">
            <a:noFill/>
          </a:ln>
        </p:spPr>
        <p:txBody>
          <a:bodyPr anchor="ctr">
            <a:noAutofit/>
          </a:bodyPr>
          <a:p>
            <a:pPr algn="ctr">
              <a:lnSpc>
                <a:spcPct val="100000"/>
              </a:lnSpc>
              <a:tabLst>
                <a:tab algn="l" pos="0"/>
              </a:tabLst>
            </a:pPr>
            <a:r>
              <a:rPr b="0" lang="en-GB" sz="1000" spc="-1" strike="noStrike">
                <a:solidFill>
                  <a:srgbClr val="7f7f7f"/>
                </a:solidFill>
                <a:latin typeface="Calibri"/>
                <a:ea typeface="Calibri"/>
              </a:rPr>
              <a:t>© 2021 by kariera.gr</a:t>
            </a:r>
            <a:endParaRPr b="0" lang="el-GR" sz="1000" spc="-1" strike="noStrike">
              <a:latin typeface="Times New Roman"/>
            </a:endParaRPr>
          </a:p>
        </p:txBody>
      </p:sp>
      <p:sp>
        <p:nvSpPr>
          <p:cNvPr id="208" name="Google Shape;260;p17"/>
          <p:cNvSpPr txBox="1"/>
          <p:nvPr/>
        </p:nvSpPr>
        <p:spPr>
          <a:xfrm>
            <a:off x="497520" y="6356520"/>
            <a:ext cx="2742840" cy="364680"/>
          </a:xfrm>
          <a:prstGeom prst="rect">
            <a:avLst/>
          </a:prstGeom>
          <a:noFill/>
          <a:ln w="0">
            <a:noFill/>
          </a:ln>
        </p:spPr>
        <p:txBody>
          <a:bodyPr anchor="ctr">
            <a:noAutofit/>
          </a:bodyPr>
          <a:p>
            <a:pPr>
              <a:lnSpc>
                <a:spcPct val="100000"/>
              </a:lnSpc>
              <a:tabLst>
                <a:tab algn="l" pos="0"/>
              </a:tabLst>
            </a:pPr>
            <a:fld id="{E184F045-7229-4E25-B18F-D2B4233CE70C}" type="slidenum">
              <a:rPr b="0" lang="en-GB" sz="1000" spc="-1" strike="noStrike">
                <a:solidFill>
                  <a:srgbClr val="7f7f7f"/>
                </a:solidFill>
                <a:latin typeface="Calibri"/>
                <a:ea typeface="Calibri"/>
              </a:rPr>
              <a:t>&lt;number&gt;</a:t>
            </a:fld>
            <a:endParaRPr b="0" lang="el-GR" sz="10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Google Shape;265;p18"/>
          <p:cNvSpPr txBox="1"/>
          <p:nvPr/>
        </p:nvSpPr>
        <p:spPr>
          <a:xfrm>
            <a:off x="10049040" y="6042240"/>
            <a:ext cx="1723680" cy="306720"/>
          </a:xfrm>
          <a:prstGeom prst="rect">
            <a:avLst/>
          </a:prstGeom>
          <a:noFill/>
          <a:ln w="0">
            <a:noFill/>
          </a:ln>
        </p:spPr>
        <p:txBody>
          <a:bodyPr anchor="b">
            <a:noAutofit/>
          </a:bodyPr>
          <a:p>
            <a:endParaRPr b="0" lang="el-GR" sz="1400" spc="-1" strike="noStrike">
              <a:solidFill>
                <a:srgbClr val="000000"/>
              </a:solidFill>
              <a:latin typeface="Arial"/>
            </a:endParaRPr>
          </a:p>
        </p:txBody>
      </p:sp>
      <p:sp>
        <p:nvSpPr>
          <p:cNvPr id="210" name="Google Shape;266;p18"/>
          <p:cNvSpPr/>
          <p:nvPr/>
        </p:nvSpPr>
        <p:spPr>
          <a:xfrm>
            <a:off x="752400" y="2486160"/>
            <a:ext cx="8010000" cy="762120"/>
          </a:xfrm>
          <a:prstGeom prst="rect">
            <a:avLst/>
          </a:prstGeom>
          <a:noFill/>
          <a:ln w="0">
            <a:noFill/>
          </a:ln>
        </p:spPr>
        <p:style>
          <a:lnRef idx="0"/>
          <a:fillRef idx="0"/>
          <a:effectRef idx="0"/>
          <a:fontRef idx="minor"/>
        </p:style>
        <p:txBody>
          <a:bodyPr>
            <a:spAutoFit/>
          </a:bodyPr>
          <a:p>
            <a:pPr>
              <a:lnSpc>
                <a:spcPct val="100000"/>
              </a:lnSpc>
              <a:tabLst>
                <a:tab algn="l" pos="0"/>
              </a:tabLst>
            </a:pPr>
            <a:r>
              <a:rPr b="0" lang="en-GB" sz="4400" spc="-1" strike="noStrike">
                <a:solidFill>
                  <a:srgbClr val="ffffff"/>
                </a:solidFill>
                <a:latin typeface="Calibri"/>
                <a:ea typeface="Calibri"/>
              </a:rPr>
              <a:t>THANK YOU </a:t>
            </a:r>
            <a:endParaRPr b="0" lang="el-GR"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Google Shape;121;p2"/>
          <p:cNvSpPr txBox="1"/>
          <p:nvPr/>
        </p:nvSpPr>
        <p:spPr>
          <a:xfrm>
            <a:off x="495360" y="1600200"/>
            <a:ext cx="11201040" cy="4571640"/>
          </a:xfrm>
          <a:prstGeom prst="rect">
            <a:avLst/>
          </a:prstGeom>
          <a:noFill/>
          <a:ln w="0">
            <a:noFill/>
          </a:ln>
        </p:spPr>
        <p:txBody>
          <a:bodyPr>
            <a:noAutofit/>
          </a:bodyPr>
          <a:p>
            <a:pPr marL="228600" indent="-228240">
              <a:lnSpc>
                <a:spcPct val="100000"/>
              </a:lnSpc>
              <a:buClr>
                <a:srgbClr val="287ab9"/>
              </a:buClr>
              <a:buFont typeface="Arial"/>
              <a:buChar char="•"/>
            </a:pPr>
            <a:r>
              <a:rPr b="0" lang="en-GB" sz="3000" spc="-1" strike="noStrike">
                <a:solidFill>
                  <a:srgbClr val="223760"/>
                </a:solidFill>
                <a:latin typeface="Calibri"/>
                <a:ea typeface="Calibri"/>
              </a:rPr>
              <a:t>Common requirements on Web application security</a:t>
            </a:r>
            <a:endParaRPr b="0" lang="el-GR" sz="30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3000" spc="-1" strike="noStrike">
                <a:solidFill>
                  <a:srgbClr val="223760"/>
                </a:solidFill>
                <a:latin typeface="Calibri"/>
                <a:ea typeface="Calibri"/>
              </a:rPr>
              <a:t>How to protect resources on your MVC project</a:t>
            </a:r>
            <a:endParaRPr b="0" lang="el-GR" sz="30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3000" spc="-1" strike="noStrike">
                <a:solidFill>
                  <a:srgbClr val="223760"/>
                </a:solidFill>
                <a:latin typeface="Calibri"/>
                <a:ea typeface="Calibri"/>
              </a:rPr>
              <a:t>How to implement Authentication and Authorization</a:t>
            </a:r>
            <a:endParaRPr b="0" lang="el-GR" sz="30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3000" spc="-1" strike="noStrike">
                <a:solidFill>
                  <a:srgbClr val="223760"/>
                </a:solidFill>
                <a:latin typeface="Calibri"/>
                <a:ea typeface="Calibri"/>
              </a:rPr>
              <a:t>What are the most common web-app vulnerabilities?</a:t>
            </a:r>
            <a:endParaRPr b="0" lang="el-GR" sz="30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3000" spc="-1" strike="noStrike">
                <a:solidFill>
                  <a:srgbClr val="223760"/>
                </a:solidFill>
                <a:latin typeface="Calibri"/>
                <a:ea typeface="Calibri"/>
              </a:rPr>
              <a:t>OWASP</a:t>
            </a:r>
            <a:endParaRPr b="0" lang="el-GR" sz="30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3000" spc="-1" strike="noStrike">
                <a:solidFill>
                  <a:srgbClr val="223760"/>
                </a:solidFill>
                <a:latin typeface="Calibri"/>
                <a:ea typeface="Calibri"/>
              </a:rPr>
              <a:t>Practical Example: SQL Injection (SQLi) on a .NET application</a:t>
            </a:r>
            <a:endParaRPr b="0" lang="el-GR" sz="30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3000" spc="-1" strike="noStrike">
                <a:solidFill>
                  <a:srgbClr val="223760"/>
                </a:solidFill>
                <a:latin typeface="Calibri"/>
                <a:ea typeface="Calibri"/>
              </a:rPr>
              <a:t>Practical Example: Cross-Site Scripting (XSS) on a .NET application</a:t>
            </a:r>
            <a:endParaRPr b="0" lang="el-GR" sz="3000" spc="-1" strike="noStrike">
              <a:solidFill>
                <a:srgbClr val="000000"/>
              </a:solidFill>
              <a:latin typeface="Arial"/>
            </a:endParaRPr>
          </a:p>
        </p:txBody>
      </p:sp>
      <p:sp>
        <p:nvSpPr>
          <p:cNvPr id="135" name="Google Shape;122;p2"/>
          <p:cNvSpPr txBox="1"/>
          <p:nvPr/>
        </p:nvSpPr>
        <p:spPr>
          <a:xfrm>
            <a:off x="495360" y="263520"/>
            <a:ext cx="11201040" cy="968040"/>
          </a:xfrm>
          <a:prstGeom prst="rect">
            <a:avLst/>
          </a:prstGeom>
          <a:noFill/>
          <a:ln w="0">
            <a:noFill/>
          </a:ln>
        </p:spPr>
        <p:txBody>
          <a:bodyPr anchor="ctr">
            <a:normAutofit/>
          </a:bodyPr>
          <a:p>
            <a:pPr>
              <a:lnSpc>
                <a:spcPct val="90000"/>
              </a:lnSpc>
              <a:tabLst>
                <a:tab algn="l" pos="0"/>
              </a:tabLst>
            </a:pPr>
            <a:r>
              <a:rPr b="1" lang="en-GB" sz="3200" spc="-1" strike="noStrike">
                <a:solidFill>
                  <a:srgbClr val="182642"/>
                </a:solidFill>
                <a:latin typeface="Calibri"/>
                <a:ea typeface="Calibri"/>
              </a:rPr>
              <a:t>Agenda</a:t>
            </a:r>
            <a:endParaRPr b="0" lang="el-GR" sz="3200" spc="-1" strike="noStrike">
              <a:solidFill>
                <a:srgbClr val="000000"/>
              </a:solidFill>
              <a:latin typeface="Arial"/>
            </a:endParaRPr>
          </a:p>
        </p:txBody>
      </p:sp>
      <p:sp>
        <p:nvSpPr>
          <p:cNvPr id="136" name="Google Shape;123;p2"/>
          <p:cNvSpPr txBox="1"/>
          <p:nvPr/>
        </p:nvSpPr>
        <p:spPr>
          <a:xfrm>
            <a:off x="4038480" y="6356520"/>
            <a:ext cx="4114440" cy="364680"/>
          </a:xfrm>
          <a:prstGeom prst="rect">
            <a:avLst/>
          </a:prstGeom>
          <a:noFill/>
          <a:ln w="0">
            <a:noFill/>
          </a:ln>
        </p:spPr>
        <p:txBody>
          <a:bodyPr anchor="ctr">
            <a:noAutofit/>
          </a:bodyPr>
          <a:p>
            <a:pPr algn="ctr">
              <a:lnSpc>
                <a:spcPct val="100000"/>
              </a:lnSpc>
              <a:tabLst>
                <a:tab algn="l" pos="0"/>
              </a:tabLst>
            </a:pPr>
            <a:r>
              <a:rPr b="0" lang="en-GB" sz="1000" spc="-1" strike="noStrike">
                <a:solidFill>
                  <a:srgbClr val="7f7f7f"/>
                </a:solidFill>
                <a:latin typeface="Calibri"/>
                <a:ea typeface="Calibri"/>
              </a:rPr>
              <a:t>© 2017  by kariera.gr</a:t>
            </a:r>
            <a:endParaRPr b="0" lang="el-GR" sz="1000" spc="-1" strike="noStrike">
              <a:latin typeface="Times New Roman"/>
            </a:endParaRPr>
          </a:p>
        </p:txBody>
      </p:sp>
      <p:sp>
        <p:nvSpPr>
          <p:cNvPr id="137" name="Google Shape;124;p2"/>
          <p:cNvSpPr txBox="1"/>
          <p:nvPr/>
        </p:nvSpPr>
        <p:spPr>
          <a:xfrm>
            <a:off x="497520" y="6356520"/>
            <a:ext cx="2742840" cy="364680"/>
          </a:xfrm>
          <a:prstGeom prst="rect">
            <a:avLst/>
          </a:prstGeom>
          <a:noFill/>
          <a:ln w="0">
            <a:noFill/>
          </a:ln>
        </p:spPr>
        <p:txBody>
          <a:bodyPr anchor="ctr">
            <a:noAutofit/>
          </a:bodyPr>
          <a:p>
            <a:pPr>
              <a:lnSpc>
                <a:spcPct val="100000"/>
              </a:lnSpc>
              <a:tabLst>
                <a:tab algn="l" pos="0"/>
              </a:tabLst>
            </a:pPr>
            <a:fld id="{E06E15FC-0ECB-4781-8E71-9E0111069210}" type="slidenum">
              <a:rPr b="0" lang="en-GB" sz="1000" spc="-1" strike="noStrike">
                <a:solidFill>
                  <a:srgbClr val="7f7f7f"/>
                </a:solidFill>
                <a:latin typeface="Calibri"/>
                <a:ea typeface="Calibri"/>
              </a:rPr>
              <a:t>2</a:t>
            </a:fld>
            <a:endParaRPr b="0" lang="el-GR" sz="10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Google Shape;129;p3"/>
          <p:cNvSpPr txBox="1"/>
          <p:nvPr/>
        </p:nvSpPr>
        <p:spPr>
          <a:xfrm>
            <a:off x="495360" y="1275840"/>
            <a:ext cx="11201040" cy="4896000"/>
          </a:xfrm>
          <a:prstGeom prst="rect">
            <a:avLst/>
          </a:prstGeom>
          <a:noFill/>
          <a:ln w="0">
            <a:noFill/>
          </a:ln>
        </p:spPr>
        <p:txBody>
          <a:bodyPr>
            <a:normAutofit/>
          </a:bodyPr>
          <a:p>
            <a:pPr marL="228600" indent="-228240">
              <a:lnSpc>
                <a:spcPct val="100000"/>
              </a:lnSpc>
              <a:buClr>
                <a:srgbClr val="287ab9"/>
              </a:buClr>
              <a:buFont typeface="Arial"/>
              <a:buChar char="•"/>
            </a:pPr>
            <a:r>
              <a:rPr b="0" lang="en-GB" sz="2800" spc="-1" strike="noStrike">
                <a:solidFill>
                  <a:srgbClr val="223760"/>
                </a:solidFill>
                <a:latin typeface="Calibri"/>
                <a:ea typeface="Calibri"/>
              </a:rPr>
              <a:t>Usually we have different roles on our web application. For example, in our e-shop we will have two roles: Customer, Administrator</a:t>
            </a:r>
            <a:endParaRPr b="0" lang="el-GR" sz="28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800" spc="-1" strike="noStrike">
                <a:solidFill>
                  <a:srgbClr val="223760"/>
                </a:solidFill>
                <a:latin typeface="Calibri"/>
                <a:ea typeface="Calibri"/>
              </a:rPr>
              <a:t>Customer should be able to login, order items and view order history.</a:t>
            </a:r>
            <a:endParaRPr b="0" lang="el-GR" sz="28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800" spc="-1" strike="noStrike">
                <a:solidFill>
                  <a:srgbClr val="223760"/>
                </a:solidFill>
                <a:latin typeface="Calibri"/>
                <a:ea typeface="Calibri"/>
              </a:rPr>
              <a:t>Administrator should be able to login and manage Products, Orders and other e-shop parameters.</a:t>
            </a:r>
            <a:endParaRPr b="0" lang="el-GR" sz="28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800" spc="-1" strike="noStrike">
                <a:solidFill>
                  <a:srgbClr val="223760"/>
                </a:solidFill>
                <a:latin typeface="Calibri"/>
                <a:ea typeface="Calibri"/>
              </a:rPr>
              <a:t>Customers SHOULD NOT be able to access Pages related to e-shop administration.</a:t>
            </a:r>
            <a:endParaRPr b="0" lang="el-GR" sz="28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800" spc="-1" strike="noStrike">
                <a:solidFill>
                  <a:srgbClr val="223760"/>
                </a:solidFill>
                <a:latin typeface="Calibri"/>
                <a:ea typeface="Calibri"/>
              </a:rPr>
              <a:t>Customers SHOULD NOT be able to impersonate another Customer and order items or view other Customer’s order history.</a:t>
            </a:r>
            <a:endParaRPr b="0" lang="el-GR" sz="2800" spc="-1" strike="noStrike">
              <a:solidFill>
                <a:srgbClr val="000000"/>
              </a:solidFill>
              <a:latin typeface="Arial"/>
            </a:endParaRPr>
          </a:p>
        </p:txBody>
      </p:sp>
      <p:sp>
        <p:nvSpPr>
          <p:cNvPr id="139" name="Google Shape;130;p3"/>
          <p:cNvSpPr txBox="1"/>
          <p:nvPr/>
        </p:nvSpPr>
        <p:spPr>
          <a:xfrm>
            <a:off x="495360" y="263520"/>
            <a:ext cx="11201040" cy="968040"/>
          </a:xfrm>
          <a:prstGeom prst="rect">
            <a:avLst/>
          </a:prstGeom>
          <a:noFill/>
          <a:ln w="0">
            <a:noFill/>
          </a:ln>
        </p:spPr>
        <p:txBody>
          <a:bodyPr anchor="ctr">
            <a:normAutofit/>
          </a:bodyPr>
          <a:p>
            <a:pPr>
              <a:lnSpc>
                <a:spcPct val="90000"/>
              </a:lnSpc>
              <a:tabLst>
                <a:tab algn="l" pos="0"/>
              </a:tabLst>
            </a:pPr>
            <a:r>
              <a:rPr b="1" lang="en-GB" sz="3200" spc="-1" strike="noStrike">
                <a:solidFill>
                  <a:srgbClr val="182642"/>
                </a:solidFill>
                <a:latin typeface="Calibri"/>
                <a:ea typeface="Calibri"/>
              </a:rPr>
              <a:t>Common requirements on Web application security</a:t>
            </a:r>
            <a:endParaRPr b="0" lang="el-GR" sz="3200" spc="-1" strike="noStrike">
              <a:solidFill>
                <a:srgbClr val="000000"/>
              </a:solidFill>
              <a:latin typeface="Arial"/>
            </a:endParaRPr>
          </a:p>
        </p:txBody>
      </p:sp>
      <p:sp>
        <p:nvSpPr>
          <p:cNvPr id="140" name="Google Shape;131;p3"/>
          <p:cNvSpPr txBox="1"/>
          <p:nvPr/>
        </p:nvSpPr>
        <p:spPr>
          <a:xfrm>
            <a:off x="4038480" y="6356520"/>
            <a:ext cx="4114440" cy="364680"/>
          </a:xfrm>
          <a:prstGeom prst="rect">
            <a:avLst/>
          </a:prstGeom>
          <a:noFill/>
          <a:ln w="0">
            <a:noFill/>
          </a:ln>
        </p:spPr>
        <p:txBody>
          <a:bodyPr anchor="ctr">
            <a:noAutofit/>
          </a:bodyPr>
          <a:p>
            <a:pPr algn="ctr">
              <a:lnSpc>
                <a:spcPct val="100000"/>
              </a:lnSpc>
              <a:tabLst>
                <a:tab algn="l" pos="0"/>
              </a:tabLst>
            </a:pPr>
            <a:r>
              <a:rPr b="0" lang="en-GB" sz="1000" spc="-1" strike="noStrike">
                <a:solidFill>
                  <a:srgbClr val="7f7f7f"/>
                </a:solidFill>
                <a:latin typeface="Calibri"/>
                <a:ea typeface="Calibri"/>
              </a:rPr>
              <a:t>© 2021  by kariera.gr</a:t>
            </a:r>
            <a:endParaRPr b="0" lang="el-GR" sz="1000" spc="-1" strike="noStrike">
              <a:latin typeface="Times New Roman"/>
            </a:endParaRPr>
          </a:p>
        </p:txBody>
      </p:sp>
      <p:sp>
        <p:nvSpPr>
          <p:cNvPr id="141" name="Google Shape;132;p3"/>
          <p:cNvSpPr txBox="1"/>
          <p:nvPr/>
        </p:nvSpPr>
        <p:spPr>
          <a:xfrm>
            <a:off x="497520" y="6356520"/>
            <a:ext cx="2742840" cy="364680"/>
          </a:xfrm>
          <a:prstGeom prst="rect">
            <a:avLst/>
          </a:prstGeom>
          <a:noFill/>
          <a:ln w="0">
            <a:noFill/>
          </a:ln>
        </p:spPr>
        <p:txBody>
          <a:bodyPr anchor="ctr">
            <a:noAutofit/>
          </a:bodyPr>
          <a:p>
            <a:pPr>
              <a:lnSpc>
                <a:spcPct val="100000"/>
              </a:lnSpc>
              <a:tabLst>
                <a:tab algn="l" pos="0"/>
              </a:tabLst>
            </a:pPr>
            <a:fld id="{FE06B69A-FF10-4B48-804A-6BEB5F8910D6}" type="slidenum">
              <a:rPr b="0" lang="en-GB" sz="1000" spc="-1" strike="noStrike">
                <a:solidFill>
                  <a:srgbClr val="7f7f7f"/>
                </a:solidFill>
                <a:latin typeface="Calibri"/>
                <a:ea typeface="Calibri"/>
              </a:rPr>
              <a:t>3</a:t>
            </a:fld>
            <a:endParaRPr b="0" lang="el-GR" sz="10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Google Shape;137;p4"/>
          <p:cNvSpPr txBox="1"/>
          <p:nvPr/>
        </p:nvSpPr>
        <p:spPr>
          <a:xfrm>
            <a:off x="495360" y="1297080"/>
            <a:ext cx="11201040" cy="4874760"/>
          </a:xfrm>
          <a:prstGeom prst="rect">
            <a:avLst/>
          </a:prstGeom>
          <a:noFill/>
          <a:ln w="0">
            <a:noFill/>
          </a:ln>
        </p:spPr>
        <p:txBody>
          <a:bodyPr>
            <a:noAutofit/>
          </a:bodyPr>
          <a:p>
            <a:pPr marL="228600" indent="-228240">
              <a:lnSpc>
                <a:spcPct val="100000"/>
              </a:lnSpc>
              <a:buClr>
                <a:srgbClr val="287ab9"/>
              </a:buClr>
              <a:buFont typeface="Arial"/>
              <a:buChar char="•"/>
            </a:pPr>
            <a:r>
              <a:rPr b="1" lang="en-GB" sz="3200" spc="-1" strike="noStrike">
                <a:solidFill>
                  <a:srgbClr val="223760"/>
                </a:solidFill>
                <a:latin typeface="Calibri"/>
                <a:ea typeface="Calibri"/>
              </a:rPr>
              <a:t>Authentication</a:t>
            </a:r>
            <a:r>
              <a:rPr b="0" lang="en-GB" sz="3200" spc="-1" strike="noStrike">
                <a:solidFill>
                  <a:srgbClr val="223760"/>
                </a:solidFill>
                <a:latin typeface="Calibri"/>
                <a:ea typeface="Calibri"/>
              </a:rPr>
              <a:t> is the process which allows the user to provide credentials and these credentials are compared to those stored in an operating system, database or other resource. If the credentials provided match with the credentials already stored, user authenticates successfully and can perform actions in the system.</a:t>
            </a:r>
            <a:endParaRPr b="0" lang="el-GR" sz="3200" spc="-1" strike="noStrike">
              <a:solidFill>
                <a:srgbClr val="000000"/>
              </a:solidFill>
              <a:latin typeface="Arial"/>
            </a:endParaRPr>
          </a:p>
          <a:p>
            <a:pPr marL="228600" indent="-228240">
              <a:lnSpc>
                <a:spcPct val="100000"/>
              </a:lnSpc>
              <a:spcBef>
                <a:spcPts val="1001"/>
              </a:spcBef>
              <a:buClr>
                <a:srgbClr val="287ab9"/>
              </a:buClr>
              <a:buFont typeface="Arial"/>
              <a:buChar char="•"/>
            </a:pPr>
            <a:r>
              <a:rPr b="1" lang="en-GB" sz="3200" spc="-1" strike="noStrike">
                <a:solidFill>
                  <a:srgbClr val="223760"/>
                </a:solidFill>
                <a:latin typeface="Calibri"/>
                <a:ea typeface="Calibri"/>
              </a:rPr>
              <a:t>Authorization</a:t>
            </a:r>
            <a:r>
              <a:rPr b="0" lang="en-GB" sz="3200" spc="-1" strike="noStrike">
                <a:solidFill>
                  <a:srgbClr val="223760"/>
                </a:solidFill>
                <a:latin typeface="Calibri"/>
                <a:ea typeface="Calibri"/>
              </a:rPr>
              <a:t> refers to the to the process that determines what the user can do in the system (what resources is allowed to access, what actions to perform etc.)</a:t>
            </a:r>
            <a:endParaRPr b="0" lang="el-GR" sz="3200" spc="-1" strike="noStrike">
              <a:solidFill>
                <a:srgbClr val="000000"/>
              </a:solidFill>
              <a:latin typeface="Arial"/>
            </a:endParaRPr>
          </a:p>
        </p:txBody>
      </p:sp>
      <p:sp>
        <p:nvSpPr>
          <p:cNvPr id="143" name="Google Shape;138;p4"/>
          <p:cNvSpPr txBox="1"/>
          <p:nvPr/>
        </p:nvSpPr>
        <p:spPr>
          <a:xfrm>
            <a:off x="495360" y="263520"/>
            <a:ext cx="11201040" cy="968040"/>
          </a:xfrm>
          <a:prstGeom prst="rect">
            <a:avLst/>
          </a:prstGeom>
          <a:noFill/>
          <a:ln w="0">
            <a:noFill/>
          </a:ln>
        </p:spPr>
        <p:txBody>
          <a:bodyPr anchor="ctr">
            <a:normAutofit/>
          </a:bodyPr>
          <a:p>
            <a:pPr>
              <a:lnSpc>
                <a:spcPct val="90000"/>
              </a:lnSpc>
              <a:tabLst>
                <a:tab algn="l" pos="0"/>
              </a:tabLst>
            </a:pPr>
            <a:r>
              <a:rPr b="1" lang="en-GB" sz="3200" spc="-1" strike="noStrike">
                <a:solidFill>
                  <a:srgbClr val="182642"/>
                </a:solidFill>
                <a:latin typeface="Calibri"/>
                <a:ea typeface="Calibri"/>
              </a:rPr>
              <a:t>Authentication vs Authorization</a:t>
            </a:r>
            <a:endParaRPr b="0" lang="el-GR" sz="3200" spc="-1" strike="noStrike">
              <a:solidFill>
                <a:srgbClr val="000000"/>
              </a:solidFill>
              <a:latin typeface="Arial"/>
            </a:endParaRPr>
          </a:p>
        </p:txBody>
      </p:sp>
      <p:sp>
        <p:nvSpPr>
          <p:cNvPr id="144" name="Google Shape;139;p4"/>
          <p:cNvSpPr txBox="1"/>
          <p:nvPr/>
        </p:nvSpPr>
        <p:spPr>
          <a:xfrm>
            <a:off x="4038480" y="6356520"/>
            <a:ext cx="4114440" cy="364680"/>
          </a:xfrm>
          <a:prstGeom prst="rect">
            <a:avLst/>
          </a:prstGeom>
          <a:noFill/>
          <a:ln w="0">
            <a:noFill/>
          </a:ln>
        </p:spPr>
        <p:txBody>
          <a:bodyPr anchor="ctr">
            <a:noAutofit/>
          </a:bodyPr>
          <a:p>
            <a:pPr algn="ctr">
              <a:lnSpc>
                <a:spcPct val="100000"/>
              </a:lnSpc>
              <a:tabLst>
                <a:tab algn="l" pos="0"/>
              </a:tabLst>
            </a:pPr>
            <a:r>
              <a:rPr b="0" lang="en-GB" sz="1000" spc="-1" strike="noStrike">
                <a:solidFill>
                  <a:srgbClr val="7f7f7f"/>
                </a:solidFill>
                <a:latin typeface="Calibri"/>
                <a:ea typeface="Calibri"/>
              </a:rPr>
              <a:t>© 2021  by kariera.gr</a:t>
            </a:r>
            <a:endParaRPr b="0" lang="el-GR" sz="1000" spc="-1" strike="noStrike">
              <a:latin typeface="Times New Roman"/>
            </a:endParaRPr>
          </a:p>
        </p:txBody>
      </p:sp>
      <p:sp>
        <p:nvSpPr>
          <p:cNvPr id="145" name="Google Shape;140;p4"/>
          <p:cNvSpPr txBox="1"/>
          <p:nvPr/>
        </p:nvSpPr>
        <p:spPr>
          <a:xfrm>
            <a:off x="497520" y="6356520"/>
            <a:ext cx="2742840" cy="364680"/>
          </a:xfrm>
          <a:prstGeom prst="rect">
            <a:avLst/>
          </a:prstGeom>
          <a:noFill/>
          <a:ln w="0">
            <a:noFill/>
          </a:ln>
        </p:spPr>
        <p:txBody>
          <a:bodyPr anchor="ctr">
            <a:noAutofit/>
          </a:bodyPr>
          <a:p>
            <a:pPr>
              <a:lnSpc>
                <a:spcPct val="100000"/>
              </a:lnSpc>
              <a:tabLst>
                <a:tab algn="l" pos="0"/>
              </a:tabLst>
            </a:pPr>
            <a:fld id="{6A2F717D-6403-4C5E-8CC4-1EF2B4837231}" type="slidenum">
              <a:rPr b="0" lang="en-GB" sz="1000" spc="-1" strike="noStrike">
                <a:solidFill>
                  <a:srgbClr val="7f7f7f"/>
                </a:solidFill>
                <a:latin typeface="Calibri"/>
                <a:ea typeface="Calibri"/>
              </a:rPr>
              <a:t>4</a:t>
            </a:fld>
            <a:endParaRPr b="0" lang="el-GR" sz="10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Google Shape;145;p5"/>
          <p:cNvSpPr txBox="1"/>
          <p:nvPr/>
        </p:nvSpPr>
        <p:spPr>
          <a:xfrm>
            <a:off x="495360" y="1231920"/>
            <a:ext cx="5121360" cy="5043240"/>
          </a:xfrm>
          <a:prstGeom prst="rect">
            <a:avLst/>
          </a:prstGeom>
          <a:noFill/>
          <a:ln w="0">
            <a:noFill/>
          </a:ln>
        </p:spPr>
        <p:txBody>
          <a:bodyPr>
            <a:normAutofit/>
          </a:bodyPr>
          <a:p>
            <a:pPr marL="228600" indent="-228240">
              <a:lnSpc>
                <a:spcPct val="90000"/>
              </a:lnSpc>
              <a:buClr>
                <a:srgbClr val="287ab9"/>
              </a:buClr>
              <a:buFont typeface="Arial"/>
              <a:buChar char="•"/>
            </a:pPr>
            <a:r>
              <a:rPr b="0" lang="en-GB" sz="2590" spc="-1" strike="noStrike">
                <a:solidFill>
                  <a:srgbClr val="223760"/>
                </a:solidFill>
                <a:latin typeface="Calibri"/>
                <a:ea typeface="Calibri"/>
              </a:rPr>
              <a:t>When creating your Web Application Project (MVC), make sure that you change the “Authentication” option to Individual User Accounts…</a:t>
            </a:r>
            <a:endParaRPr b="0" lang="el-GR" sz="2590" spc="-1" strike="noStrike">
              <a:solidFill>
                <a:srgbClr val="000000"/>
              </a:solidFill>
              <a:latin typeface="Arial"/>
            </a:endParaRPr>
          </a:p>
          <a:p>
            <a:pPr marL="228600" indent="-228240">
              <a:lnSpc>
                <a:spcPct val="90000"/>
              </a:lnSpc>
              <a:spcBef>
                <a:spcPts val="1001"/>
              </a:spcBef>
              <a:buClr>
                <a:srgbClr val="287ab9"/>
              </a:buClr>
              <a:buFont typeface="Arial"/>
              <a:buChar char="•"/>
            </a:pPr>
            <a:r>
              <a:rPr b="0" lang="en-GB" sz="2590" spc="-1" strike="noStrike">
                <a:solidFill>
                  <a:srgbClr val="223760"/>
                </a:solidFill>
                <a:latin typeface="Calibri"/>
                <a:ea typeface="Calibri"/>
              </a:rPr>
              <a:t>In order to configure Identity Services option, you must add code in the ConfigureServices method of file Startup.cs</a:t>
            </a:r>
            <a:endParaRPr b="0" lang="el-GR" sz="2590" spc="-1" strike="noStrike">
              <a:solidFill>
                <a:srgbClr val="000000"/>
              </a:solidFill>
              <a:latin typeface="Arial"/>
            </a:endParaRPr>
          </a:p>
          <a:p>
            <a:pPr marL="228600" indent="-228240">
              <a:lnSpc>
                <a:spcPct val="90000"/>
              </a:lnSpc>
              <a:spcBef>
                <a:spcPts val="1001"/>
              </a:spcBef>
              <a:buClr>
                <a:srgbClr val="287ab9"/>
              </a:buClr>
              <a:buFont typeface="Arial"/>
              <a:buChar char="•"/>
            </a:pPr>
            <a:r>
              <a:rPr b="0" lang="en-GB" sz="2590" spc="-1" strike="noStrike">
                <a:solidFill>
                  <a:srgbClr val="223760"/>
                </a:solidFill>
                <a:latin typeface="Calibri"/>
                <a:ea typeface="Calibri"/>
              </a:rPr>
              <a:t>On package manager console run: </a:t>
            </a:r>
            <a:r>
              <a:rPr b="1" lang="en-GB" sz="2590" spc="-1" strike="noStrike">
                <a:solidFill>
                  <a:srgbClr val="223760"/>
                </a:solidFill>
                <a:latin typeface="Calibri"/>
                <a:ea typeface="Calibri"/>
              </a:rPr>
              <a:t>Update-Database</a:t>
            </a:r>
            <a:r>
              <a:rPr b="0" lang="en-GB" sz="2590" spc="-1" strike="noStrike">
                <a:solidFill>
                  <a:srgbClr val="223760"/>
                </a:solidFill>
                <a:latin typeface="Calibri"/>
                <a:ea typeface="Calibri"/>
              </a:rPr>
              <a:t> to create the DB tables.</a:t>
            </a:r>
            <a:endParaRPr b="0" lang="el-GR" sz="2590" spc="-1" strike="noStrike">
              <a:solidFill>
                <a:srgbClr val="000000"/>
              </a:solidFill>
              <a:latin typeface="Arial"/>
            </a:endParaRPr>
          </a:p>
        </p:txBody>
      </p:sp>
      <p:sp>
        <p:nvSpPr>
          <p:cNvPr id="147" name="Google Shape;146;p5"/>
          <p:cNvSpPr txBox="1"/>
          <p:nvPr/>
        </p:nvSpPr>
        <p:spPr>
          <a:xfrm>
            <a:off x="495360" y="263520"/>
            <a:ext cx="11201040" cy="968040"/>
          </a:xfrm>
          <a:prstGeom prst="rect">
            <a:avLst/>
          </a:prstGeom>
          <a:noFill/>
          <a:ln w="0">
            <a:noFill/>
          </a:ln>
        </p:spPr>
        <p:txBody>
          <a:bodyPr anchor="ctr">
            <a:normAutofit/>
          </a:bodyPr>
          <a:p>
            <a:pPr>
              <a:lnSpc>
                <a:spcPct val="90000"/>
              </a:lnSpc>
              <a:tabLst>
                <a:tab algn="l" pos="0"/>
              </a:tabLst>
            </a:pPr>
            <a:r>
              <a:rPr b="1" lang="en-GB" sz="3200" spc="-1" strike="noStrike">
                <a:solidFill>
                  <a:srgbClr val="182642"/>
                </a:solidFill>
                <a:latin typeface="Calibri"/>
                <a:ea typeface="Calibri"/>
              </a:rPr>
              <a:t>How to Implement Authentication</a:t>
            </a:r>
            <a:endParaRPr b="0" lang="el-GR" sz="3200" spc="-1" strike="noStrike">
              <a:solidFill>
                <a:srgbClr val="000000"/>
              </a:solidFill>
              <a:latin typeface="Arial"/>
            </a:endParaRPr>
          </a:p>
        </p:txBody>
      </p:sp>
      <p:sp>
        <p:nvSpPr>
          <p:cNvPr id="148" name="Google Shape;147;p5"/>
          <p:cNvSpPr txBox="1"/>
          <p:nvPr/>
        </p:nvSpPr>
        <p:spPr>
          <a:xfrm>
            <a:off x="4038480" y="6356520"/>
            <a:ext cx="4114440" cy="364680"/>
          </a:xfrm>
          <a:prstGeom prst="rect">
            <a:avLst/>
          </a:prstGeom>
          <a:noFill/>
          <a:ln w="0">
            <a:noFill/>
          </a:ln>
        </p:spPr>
        <p:txBody>
          <a:bodyPr anchor="ctr">
            <a:noAutofit/>
          </a:bodyPr>
          <a:p>
            <a:pPr algn="ctr">
              <a:lnSpc>
                <a:spcPct val="100000"/>
              </a:lnSpc>
              <a:tabLst>
                <a:tab algn="l" pos="0"/>
              </a:tabLst>
            </a:pPr>
            <a:r>
              <a:rPr b="0" lang="en-GB" sz="1000" spc="-1" strike="noStrike">
                <a:solidFill>
                  <a:srgbClr val="7f7f7f"/>
                </a:solidFill>
                <a:latin typeface="Calibri"/>
                <a:ea typeface="Calibri"/>
              </a:rPr>
              <a:t>© 2021  by kariera.gr</a:t>
            </a:r>
            <a:endParaRPr b="0" lang="el-GR" sz="1000" spc="-1" strike="noStrike">
              <a:latin typeface="Times New Roman"/>
            </a:endParaRPr>
          </a:p>
        </p:txBody>
      </p:sp>
      <p:sp>
        <p:nvSpPr>
          <p:cNvPr id="149" name="Google Shape;148;p5"/>
          <p:cNvSpPr txBox="1"/>
          <p:nvPr/>
        </p:nvSpPr>
        <p:spPr>
          <a:xfrm>
            <a:off x="497520" y="6356520"/>
            <a:ext cx="2742840" cy="364680"/>
          </a:xfrm>
          <a:prstGeom prst="rect">
            <a:avLst/>
          </a:prstGeom>
          <a:noFill/>
          <a:ln w="0">
            <a:noFill/>
          </a:ln>
        </p:spPr>
        <p:txBody>
          <a:bodyPr anchor="ctr">
            <a:noAutofit/>
          </a:bodyPr>
          <a:p>
            <a:pPr>
              <a:lnSpc>
                <a:spcPct val="100000"/>
              </a:lnSpc>
              <a:tabLst>
                <a:tab algn="l" pos="0"/>
              </a:tabLst>
            </a:pPr>
            <a:fld id="{EAA0DF3D-D3C4-4AD6-BE8F-13CB09A1C3DA}" type="slidenum">
              <a:rPr b="0" lang="en-GB" sz="1000" spc="-1" strike="noStrike">
                <a:solidFill>
                  <a:srgbClr val="7f7f7f"/>
                </a:solidFill>
                <a:latin typeface="Calibri"/>
                <a:ea typeface="Calibri"/>
              </a:rPr>
              <a:t>5</a:t>
            </a:fld>
            <a:endParaRPr b="0" lang="el-GR" sz="1000" spc="-1" strike="noStrike">
              <a:latin typeface="Times New Roman"/>
            </a:endParaRPr>
          </a:p>
        </p:txBody>
      </p:sp>
      <p:pic>
        <p:nvPicPr>
          <p:cNvPr id="150" name="Google Shape;149;p5" descr=""/>
          <p:cNvPicPr/>
          <p:nvPr/>
        </p:nvPicPr>
        <p:blipFill>
          <a:blip r:embed="rId1"/>
          <a:stretch/>
        </p:blipFill>
        <p:spPr>
          <a:xfrm>
            <a:off x="5857920" y="1231920"/>
            <a:ext cx="5903280" cy="4170960"/>
          </a:xfrm>
          <a:prstGeom prst="rect">
            <a:avLst/>
          </a:prstGeom>
          <a:ln cap="sq" w="88900">
            <a:solidFill>
              <a:srgbClr val="ffffff"/>
            </a:solidFill>
            <a:miter/>
          </a:ln>
          <a:effectLst>
            <a:outerShdw algn="tl" blurRad="55080" dir="5400000" dist="18000" rotWithShape="0">
              <a:srgbClr val="000000">
                <a:alpha val="40000"/>
              </a:srgbClr>
            </a:outerShdw>
          </a:effectLst>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Google Shape;154;p6"/>
          <p:cNvSpPr txBox="1"/>
          <p:nvPr/>
        </p:nvSpPr>
        <p:spPr>
          <a:xfrm>
            <a:off x="495360" y="263520"/>
            <a:ext cx="11201040" cy="968040"/>
          </a:xfrm>
          <a:prstGeom prst="rect">
            <a:avLst/>
          </a:prstGeom>
          <a:noFill/>
          <a:ln w="0">
            <a:noFill/>
          </a:ln>
        </p:spPr>
        <p:txBody>
          <a:bodyPr anchor="ctr">
            <a:normAutofit/>
          </a:bodyPr>
          <a:p>
            <a:pPr>
              <a:lnSpc>
                <a:spcPct val="90000"/>
              </a:lnSpc>
              <a:tabLst>
                <a:tab algn="l" pos="0"/>
              </a:tabLst>
            </a:pPr>
            <a:r>
              <a:rPr b="1" lang="en-GB" sz="3200" spc="-1" strike="noStrike">
                <a:solidFill>
                  <a:srgbClr val="182642"/>
                </a:solidFill>
                <a:latin typeface="Calibri"/>
                <a:ea typeface="Calibri"/>
              </a:rPr>
              <a:t>How to Implement Authentication (continued…)</a:t>
            </a:r>
            <a:endParaRPr b="0" lang="el-GR" sz="3200" spc="-1" strike="noStrike">
              <a:solidFill>
                <a:srgbClr val="000000"/>
              </a:solidFill>
              <a:latin typeface="Arial"/>
            </a:endParaRPr>
          </a:p>
        </p:txBody>
      </p:sp>
      <p:sp>
        <p:nvSpPr>
          <p:cNvPr id="152" name="Google Shape;155;p6"/>
          <p:cNvSpPr txBox="1"/>
          <p:nvPr/>
        </p:nvSpPr>
        <p:spPr>
          <a:xfrm>
            <a:off x="4038480" y="6356520"/>
            <a:ext cx="4114440" cy="364680"/>
          </a:xfrm>
          <a:prstGeom prst="rect">
            <a:avLst/>
          </a:prstGeom>
          <a:noFill/>
          <a:ln w="0">
            <a:noFill/>
          </a:ln>
        </p:spPr>
        <p:txBody>
          <a:bodyPr anchor="ctr">
            <a:noAutofit/>
          </a:bodyPr>
          <a:p>
            <a:pPr algn="ctr">
              <a:lnSpc>
                <a:spcPct val="100000"/>
              </a:lnSpc>
              <a:tabLst>
                <a:tab algn="l" pos="0"/>
              </a:tabLst>
            </a:pPr>
            <a:r>
              <a:rPr b="0" lang="en-GB" sz="1000" spc="-1" strike="noStrike">
                <a:solidFill>
                  <a:srgbClr val="7f7f7f"/>
                </a:solidFill>
                <a:latin typeface="Calibri"/>
                <a:ea typeface="Calibri"/>
              </a:rPr>
              <a:t>© 2021  by kariera.gr</a:t>
            </a:r>
            <a:endParaRPr b="0" lang="el-GR" sz="1000" spc="-1" strike="noStrike">
              <a:latin typeface="Times New Roman"/>
            </a:endParaRPr>
          </a:p>
        </p:txBody>
      </p:sp>
      <p:sp>
        <p:nvSpPr>
          <p:cNvPr id="153" name="Google Shape;156;p6"/>
          <p:cNvSpPr txBox="1"/>
          <p:nvPr/>
        </p:nvSpPr>
        <p:spPr>
          <a:xfrm>
            <a:off x="497520" y="6356520"/>
            <a:ext cx="2742840" cy="364680"/>
          </a:xfrm>
          <a:prstGeom prst="rect">
            <a:avLst/>
          </a:prstGeom>
          <a:noFill/>
          <a:ln w="0">
            <a:noFill/>
          </a:ln>
        </p:spPr>
        <p:txBody>
          <a:bodyPr anchor="ctr">
            <a:noAutofit/>
          </a:bodyPr>
          <a:p>
            <a:pPr>
              <a:lnSpc>
                <a:spcPct val="100000"/>
              </a:lnSpc>
              <a:tabLst>
                <a:tab algn="l" pos="0"/>
              </a:tabLst>
            </a:pPr>
            <a:fld id="{43179614-89FD-404B-97AD-374478B3747D}" type="slidenum">
              <a:rPr b="0" lang="en-GB" sz="1000" spc="-1" strike="noStrike">
                <a:solidFill>
                  <a:srgbClr val="7f7f7f"/>
                </a:solidFill>
                <a:latin typeface="Calibri"/>
                <a:ea typeface="Calibri"/>
              </a:rPr>
              <a:t>6</a:t>
            </a:fld>
            <a:endParaRPr b="0" lang="el-GR" sz="1000" spc="-1" strike="noStrike">
              <a:latin typeface="Times New Roman"/>
            </a:endParaRPr>
          </a:p>
        </p:txBody>
      </p:sp>
      <p:pic>
        <p:nvPicPr>
          <p:cNvPr id="154" name="Google Shape;157;p6" descr=""/>
          <p:cNvPicPr/>
          <p:nvPr/>
        </p:nvPicPr>
        <p:blipFill>
          <a:blip r:embed="rId1"/>
          <a:stretch/>
        </p:blipFill>
        <p:spPr>
          <a:xfrm>
            <a:off x="5296320" y="1423800"/>
            <a:ext cx="6400080" cy="4447800"/>
          </a:xfrm>
          <a:prstGeom prst="rect">
            <a:avLst/>
          </a:prstGeom>
          <a:ln w="0">
            <a:noFill/>
          </a:ln>
        </p:spPr>
      </p:pic>
      <p:sp>
        <p:nvSpPr>
          <p:cNvPr id="155" name="Google Shape;158;p6"/>
          <p:cNvSpPr/>
          <p:nvPr/>
        </p:nvSpPr>
        <p:spPr>
          <a:xfrm>
            <a:off x="495360" y="1231920"/>
            <a:ext cx="4590720" cy="1107000"/>
          </a:xfrm>
          <a:prstGeom prst="rect">
            <a:avLst/>
          </a:prstGeom>
          <a:noFill/>
          <a:ln w="0">
            <a:noFill/>
          </a:ln>
        </p:spPr>
        <p:style>
          <a:lnRef idx="0"/>
          <a:fillRef idx="0"/>
          <a:effectRef idx="0"/>
          <a:fontRef idx="minor"/>
        </p:style>
        <p:txBody>
          <a:bodyPr>
            <a:noAutofit/>
          </a:bodyPr>
          <a:p>
            <a:pPr marL="228600" indent="-228240">
              <a:lnSpc>
                <a:spcPct val="100000"/>
              </a:lnSpc>
              <a:buClr>
                <a:srgbClr val="287ab9"/>
              </a:buClr>
              <a:buFont typeface="Arial"/>
              <a:buChar char="•"/>
            </a:pPr>
            <a:r>
              <a:rPr b="0" lang="en-GB" sz="2400" spc="-1" strike="noStrike">
                <a:solidFill>
                  <a:srgbClr val="223760"/>
                </a:solidFill>
                <a:latin typeface="Calibri"/>
                <a:ea typeface="Calibri"/>
              </a:rPr>
              <a:t>Also, in the ConfigureServices method of Startup.cs file, you must have the following line:</a:t>
            </a:r>
            <a:endParaRPr b="0" lang="el-GR" sz="2400" spc="-1" strike="noStrike">
              <a:latin typeface="Arial"/>
            </a:endParaRPr>
          </a:p>
        </p:txBody>
      </p:sp>
      <p:pic>
        <p:nvPicPr>
          <p:cNvPr id="156" name="Google Shape;159;p6" descr=""/>
          <p:cNvPicPr/>
          <p:nvPr/>
        </p:nvPicPr>
        <p:blipFill>
          <a:blip r:embed="rId2"/>
          <a:stretch/>
        </p:blipFill>
        <p:spPr>
          <a:xfrm>
            <a:off x="600480" y="2512800"/>
            <a:ext cx="4590720" cy="676080"/>
          </a:xfrm>
          <a:prstGeom prst="rect">
            <a:avLst/>
          </a:prstGeom>
          <a:ln w="0">
            <a:noFill/>
          </a:ln>
        </p:spPr>
      </p:pic>
      <p:sp>
        <p:nvSpPr>
          <p:cNvPr id="157" name="Google Shape;160;p6"/>
          <p:cNvSpPr/>
          <p:nvPr/>
        </p:nvSpPr>
        <p:spPr>
          <a:xfrm>
            <a:off x="495360" y="3247920"/>
            <a:ext cx="4590720" cy="1162080"/>
          </a:xfrm>
          <a:prstGeom prst="rect">
            <a:avLst/>
          </a:prstGeom>
          <a:noFill/>
          <a:ln w="0">
            <a:noFill/>
          </a:ln>
        </p:spPr>
        <p:style>
          <a:lnRef idx="0"/>
          <a:fillRef idx="0"/>
          <a:effectRef idx="0"/>
          <a:fontRef idx="minor"/>
        </p:style>
        <p:txBody>
          <a:bodyPr>
            <a:noAutofit/>
          </a:bodyPr>
          <a:p>
            <a:pPr marL="228600" indent="-228240">
              <a:lnSpc>
                <a:spcPct val="100000"/>
              </a:lnSpc>
              <a:buClr>
                <a:srgbClr val="287ab9"/>
              </a:buClr>
              <a:buFont typeface="Arial"/>
              <a:buChar char="•"/>
            </a:pPr>
            <a:r>
              <a:rPr b="0" lang="en-GB" sz="2400" spc="-1" strike="noStrike">
                <a:solidFill>
                  <a:srgbClr val="223760"/>
                </a:solidFill>
                <a:latin typeface="Calibri"/>
                <a:ea typeface="Calibri"/>
              </a:rPr>
              <a:t>And in Configure method of Startup.cs file, you must have the following line:</a:t>
            </a:r>
            <a:endParaRPr b="0" lang="el-GR" sz="2400" spc="-1" strike="noStrike">
              <a:latin typeface="Arial"/>
            </a:endParaRPr>
          </a:p>
        </p:txBody>
      </p:sp>
      <p:pic>
        <p:nvPicPr>
          <p:cNvPr id="158" name="Google Shape;161;p6" descr=""/>
          <p:cNvPicPr/>
          <p:nvPr/>
        </p:nvPicPr>
        <p:blipFill>
          <a:blip r:embed="rId3"/>
          <a:stretch/>
        </p:blipFill>
        <p:spPr>
          <a:xfrm>
            <a:off x="600120" y="4410360"/>
            <a:ext cx="2190240" cy="285480"/>
          </a:xfrm>
          <a:prstGeom prst="rect">
            <a:avLst/>
          </a:prstGeom>
          <a:ln w="0">
            <a:noFill/>
          </a:ln>
        </p:spPr>
      </p:pic>
      <p:sp>
        <p:nvSpPr>
          <p:cNvPr id="159" name="Google Shape;162;p6"/>
          <p:cNvSpPr/>
          <p:nvPr/>
        </p:nvSpPr>
        <p:spPr>
          <a:xfrm>
            <a:off x="600480" y="4678200"/>
            <a:ext cx="4590720" cy="1472040"/>
          </a:xfrm>
          <a:prstGeom prst="rect">
            <a:avLst/>
          </a:prstGeom>
          <a:noFill/>
          <a:ln w="0">
            <a:noFill/>
          </a:ln>
        </p:spPr>
        <p:style>
          <a:lnRef idx="0"/>
          <a:fillRef idx="0"/>
          <a:effectRef idx="0"/>
          <a:fontRef idx="minor"/>
        </p:style>
        <p:txBody>
          <a:bodyPr>
            <a:normAutofit/>
          </a:bodyPr>
          <a:p>
            <a:pPr marL="228600" indent="-228240">
              <a:lnSpc>
                <a:spcPct val="100000"/>
              </a:lnSpc>
              <a:buClr>
                <a:srgbClr val="287ab9"/>
              </a:buClr>
              <a:buFont typeface="Arial"/>
              <a:buChar char="•"/>
            </a:pPr>
            <a:r>
              <a:rPr b="0" lang="en-GB" sz="2800" spc="-1" strike="noStrike">
                <a:solidFill>
                  <a:srgbClr val="223760"/>
                </a:solidFill>
                <a:latin typeface="Calibri"/>
                <a:ea typeface="Calibri"/>
              </a:rPr>
              <a:t>You use the services.Configure for the IdentityOptions �</a:t>
            </a:r>
            <a:endParaRPr b="0" lang="el-GR"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Google Shape;167;p7"/>
          <p:cNvSpPr txBox="1"/>
          <p:nvPr/>
        </p:nvSpPr>
        <p:spPr>
          <a:xfrm>
            <a:off x="495360" y="1365480"/>
            <a:ext cx="6406200" cy="1753200"/>
          </a:xfrm>
          <a:prstGeom prst="rect">
            <a:avLst/>
          </a:prstGeom>
          <a:noFill/>
          <a:ln w="0">
            <a:noFill/>
          </a:ln>
        </p:spPr>
        <p:txBody>
          <a:bodyPr>
            <a:noAutofit/>
          </a:bodyPr>
          <a:p>
            <a:pPr marL="228600" indent="-228240">
              <a:lnSpc>
                <a:spcPct val="100000"/>
              </a:lnSpc>
              <a:buClr>
                <a:srgbClr val="287ab9"/>
              </a:buClr>
              <a:buFont typeface="Arial"/>
              <a:buChar char="•"/>
            </a:pPr>
            <a:r>
              <a:rPr b="0" lang="en-GB" sz="2800" spc="-1" strike="noStrike">
                <a:solidFill>
                  <a:srgbClr val="223760"/>
                </a:solidFill>
                <a:latin typeface="Calibri"/>
                <a:ea typeface="Calibri"/>
              </a:rPr>
              <a:t>In order to configure the default Login page and Access Denied page when user is not authorized, you do that in the Startup class on Configure Services…</a:t>
            </a:r>
            <a:endParaRPr b="0" lang="el-GR" sz="2800" spc="-1" strike="noStrike">
              <a:solidFill>
                <a:srgbClr val="000000"/>
              </a:solidFill>
              <a:latin typeface="Arial"/>
            </a:endParaRPr>
          </a:p>
        </p:txBody>
      </p:sp>
      <p:sp>
        <p:nvSpPr>
          <p:cNvPr id="161" name="Google Shape;168;p7"/>
          <p:cNvSpPr txBox="1"/>
          <p:nvPr/>
        </p:nvSpPr>
        <p:spPr>
          <a:xfrm>
            <a:off x="495360" y="263520"/>
            <a:ext cx="11201040" cy="968040"/>
          </a:xfrm>
          <a:prstGeom prst="rect">
            <a:avLst/>
          </a:prstGeom>
          <a:noFill/>
          <a:ln w="0">
            <a:noFill/>
          </a:ln>
        </p:spPr>
        <p:txBody>
          <a:bodyPr anchor="ctr">
            <a:normAutofit/>
          </a:bodyPr>
          <a:p>
            <a:pPr>
              <a:lnSpc>
                <a:spcPct val="90000"/>
              </a:lnSpc>
              <a:tabLst>
                <a:tab algn="l" pos="0"/>
              </a:tabLst>
            </a:pPr>
            <a:r>
              <a:rPr b="1" lang="en-GB" sz="3200" spc="-1" strike="noStrike">
                <a:solidFill>
                  <a:srgbClr val="182642"/>
                </a:solidFill>
                <a:latin typeface="Calibri"/>
                <a:ea typeface="Calibri"/>
              </a:rPr>
              <a:t>Injection of Identity classes on pages…</a:t>
            </a:r>
            <a:endParaRPr b="0" lang="el-GR" sz="3200" spc="-1" strike="noStrike">
              <a:solidFill>
                <a:srgbClr val="000000"/>
              </a:solidFill>
              <a:latin typeface="Arial"/>
            </a:endParaRPr>
          </a:p>
        </p:txBody>
      </p:sp>
      <p:sp>
        <p:nvSpPr>
          <p:cNvPr id="162" name="Google Shape;169;p7"/>
          <p:cNvSpPr txBox="1"/>
          <p:nvPr/>
        </p:nvSpPr>
        <p:spPr>
          <a:xfrm>
            <a:off x="4038480" y="6356520"/>
            <a:ext cx="4114440" cy="364680"/>
          </a:xfrm>
          <a:prstGeom prst="rect">
            <a:avLst/>
          </a:prstGeom>
          <a:noFill/>
          <a:ln w="0">
            <a:noFill/>
          </a:ln>
        </p:spPr>
        <p:txBody>
          <a:bodyPr anchor="ctr">
            <a:noAutofit/>
          </a:bodyPr>
          <a:p>
            <a:pPr algn="ctr">
              <a:lnSpc>
                <a:spcPct val="100000"/>
              </a:lnSpc>
              <a:tabLst>
                <a:tab algn="l" pos="0"/>
              </a:tabLst>
            </a:pPr>
            <a:r>
              <a:rPr b="0" lang="en-GB" sz="1000" spc="-1" strike="noStrike">
                <a:solidFill>
                  <a:srgbClr val="7f7f7f"/>
                </a:solidFill>
                <a:latin typeface="Calibri"/>
                <a:ea typeface="Calibri"/>
              </a:rPr>
              <a:t>© 2021  by kariera.gr</a:t>
            </a:r>
            <a:endParaRPr b="0" lang="el-GR" sz="1000" spc="-1" strike="noStrike">
              <a:latin typeface="Times New Roman"/>
            </a:endParaRPr>
          </a:p>
        </p:txBody>
      </p:sp>
      <p:sp>
        <p:nvSpPr>
          <p:cNvPr id="163" name="Google Shape;170;p7"/>
          <p:cNvSpPr txBox="1"/>
          <p:nvPr/>
        </p:nvSpPr>
        <p:spPr>
          <a:xfrm>
            <a:off x="497520" y="6356520"/>
            <a:ext cx="2742840" cy="364680"/>
          </a:xfrm>
          <a:prstGeom prst="rect">
            <a:avLst/>
          </a:prstGeom>
          <a:noFill/>
          <a:ln w="0">
            <a:noFill/>
          </a:ln>
        </p:spPr>
        <p:txBody>
          <a:bodyPr anchor="ctr">
            <a:noAutofit/>
          </a:bodyPr>
          <a:p>
            <a:pPr>
              <a:lnSpc>
                <a:spcPct val="100000"/>
              </a:lnSpc>
              <a:tabLst>
                <a:tab algn="l" pos="0"/>
              </a:tabLst>
            </a:pPr>
            <a:fld id="{2E8D5013-B2D2-40EB-9803-A76F1E81D1F2}" type="slidenum">
              <a:rPr b="0" lang="en-GB" sz="1000" spc="-1" strike="noStrike">
                <a:solidFill>
                  <a:srgbClr val="7f7f7f"/>
                </a:solidFill>
                <a:latin typeface="Calibri"/>
                <a:ea typeface="Calibri"/>
              </a:rPr>
              <a:t>7</a:t>
            </a:fld>
            <a:endParaRPr b="0" lang="el-GR" sz="1000" spc="-1" strike="noStrike">
              <a:latin typeface="Times New Roman"/>
            </a:endParaRPr>
          </a:p>
        </p:txBody>
      </p:sp>
      <p:pic>
        <p:nvPicPr>
          <p:cNvPr id="164" name="Google Shape;171;p7" descr=""/>
          <p:cNvPicPr/>
          <p:nvPr/>
        </p:nvPicPr>
        <p:blipFill>
          <a:blip r:embed="rId1"/>
          <a:stretch/>
        </p:blipFill>
        <p:spPr>
          <a:xfrm>
            <a:off x="6764040" y="1374480"/>
            <a:ext cx="5091480" cy="1844280"/>
          </a:xfrm>
          <a:prstGeom prst="rect">
            <a:avLst/>
          </a:prstGeom>
          <a:ln w="0">
            <a:noFill/>
          </a:ln>
        </p:spPr>
      </p:pic>
      <p:sp>
        <p:nvSpPr>
          <p:cNvPr id="165" name="Google Shape;172;p7"/>
          <p:cNvSpPr/>
          <p:nvPr/>
        </p:nvSpPr>
        <p:spPr>
          <a:xfrm>
            <a:off x="647640" y="3409200"/>
            <a:ext cx="11207520" cy="2865960"/>
          </a:xfrm>
          <a:prstGeom prst="rect">
            <a:avLst/>
          </a:prstGeom>
          <a:noFill/>
          <a:ln w="0">
            <a:noFill/>
          </a:ln>
        </p:spPr>
        <p:style>
          <a:lnRef idx="0"/>
          <a:fillRef idx="0"/>
          <a:effectRef idx="0"/>
          <a:fontRef idx="minor"/>
        </p:style>
        <p:txBody>
          <a:bodyPr>
            <a:noAutofit/>
          </a:bodyPr>
          <a:p>
            <a:pPr marL="228600" indent="-228240">
              <a:lnSpc>
                <a:spcPct val="100000"/>
              </a:lnSpc>
              <a:buClr>
                <a:srgbClr val="287ab9"/>
              </a:buClr>
              <a:buFont typeface="Arial"/>
              <a:buChar char="•"/>
            </a:pPr>
            <a:r>
              <a:rPr b="0" lang="en-GB" sz="2800" spc="-1" strike="noStrike">
                <a:solidFill>
                  <a:srgbClr val="223760"/>
                </a:solidFill>
                <a:latin typeface="Calibri"/>
                <a:ea typeface="Calibri"/>
              </a:rPr>
              <a:t>You inject the SignInManager and UserManager services in a page with the @inject attribute:</a:t>
            </a:r>
            <a:endParaRPr b="0" lang="el-GR" sz="2800" spc="-1" strike="noStrike">
              <a:latin typeface="Arial"/>
            </a:endParaRPr>
          </a:p>
          <a:p>
            <a:pPr marL="457200">
              <a:lnSpc>
                <a:spcPct val="100000"/>
              </a:lnSpc>
              <a:spcBef>
                <a:spcPts val="499"/>
              </a:spcBef>
              <a:tabLst>
                <a:tab algn="l" pos="0"/>
              </a:tabLst>
            </a:pPr>
            <a:r>
              <a:rPr b="0" lang="en-GB" sz="2400" spc="-1" strike="noStrike">
                <a:solidFill>
                  <a:srgbClr val="223760"/>
                </a:solidFill>
                <a:latin typeface="Courier New"/>
                <a:ea typeface="Courier New"/>
              </a:rPr>
              <a:t>@using Microsoft.AspNetCore.Identity</a:t>
            </a:r>
            <a:endParaRPr b="0" lang="el-GR" sz="2400" spc="-1" strike="noStrike">
              <a:latin typeface="Arial"/>
            </a:endParaRPr>
          </a:p>
          <a:p>
            <a:pPr marL="457200">
              <a:lnSpc>
                <a:spcPct val="100000"/>
              </a:lnSpc>
              <a:spcBef>
                <a:spcPts val="499"/>
              </a:spcBef>
              <a:tabLst>
                <a:tab algn="l" pos="0"/>
              </a:tabLst>
            </a:pPr>
            <a:r>
              <a:rPr b="0" lang="en-GB" sz="2400" spc="-1" strike="noStrike">
                <a:solidFill>
                  <a:srgbClr val="223760"/>
                </a:solidFill>
                <a:latin typeface="Courier New"/>
                <a:ea typeface="Courier New"/>
              </a:rPr>
              <a:t>@inject SignInManager&lt;IdentityUser&gt; SignInManager</a:t>
            </a:r>
            <a:endParaRPr b="0" lang="el-GR" sz="2400" spc="-1" strike="noStrike">
              <a:latin typeface="Arial"/>
            </a:endParaRPr>
          </a:p>
          <a:p>
            <a:pPr marL="457200">
              <a:lnSpc>
                <a:spcPct val="100000"/>
              </a:lnSpc>
              <a:spcBef>
                <a:spcPts val="499"/>
              </a:spcBef>
              <a:tabLst>
                <a:tab algn="l" pos="0"/>
              </a:tabLst>
            </a:pPr>
            <a:r>
              <a:rPr b="0" lang="en-GB" sz="2400" spc="-1" strike="noStrike">
                <a:solidFill>
                  <a:srgbClr val="223760"/>
                </a:solidFill>
                <a:latin typeface="Courier New"/>
                <a:ea typeface="Courier New"/>
              </a:rPr>
              <a:t>@inject UserManager&lt;IdentityUser&gt; UserManager</a:t>
            </a:r>
            <a:endParaRPr b="0" lang="el-GR" sz="2400" spc="-1" strike="noStrike">
              <a:latin typeface="Arial"/>
            </a:endParaRPr>
          </a:p>
          <a:p>
            <a:pPr marL="228600" indent="-228240">
              <a:lnSpc>
                <a:spcPct val="100000"/>
              </a:lnSpc>
              <a:spcBef>
                <a:spcPts val="1001"/>
              </a:spcBef>
              <a:buClr>
                <a:srgbClr val="287ab9"/>
              </a:buClr>
              <a:buFont typeface="Arial"/>
              <a:buChar char="•"/>
              <a:tabLst>
                <a:tab algn="l" pos="0"/>
              </a:tabLst>
            </a:pPr>
            <a:r>
              <a:rPr b="0" lang="en-GB" sz="2800" spc="-1" strike="noStrike">
                <a:solidFill>
                  <a:srgbClr val="223760"/>
                </a:solidFill>
                <a:latin typeface="Calibri"/>
                <a:ea typeface="Calibri"/>
              </a:rPr>
              <a:t>Similarly, you inject these services in a controller’s constructor.</a:t>
            </a:r>
            <a:endParaRPr b="0" lang="el-GR"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Google Shape;177;p8"/>
          <p:cNvSpPr txBox="1"/>
          <p:nvPr/>
        </p:nvSpPr>
        <p:spPr>
          <a:xfrm>
            <a:off x="495360" y="1297080"/>
            <a:ext cx="11201040" cy="4874760"/>
          </a:xfrm>
          <a:prstGeom prst="rect">
            <a:avLst/>
          </a:prstGeom>
          <a:noFill/>
          <a:ln w="0">
            <a:noFill/>
          </a:ln>
        </p:spPr>
        <p:txBody>
          <a:bodyPr>
            <a:noAutofit/>
          </a:bodyPr>
          <a:p>
            <a:pPr marL="228600" indent="-228240">
              <a:lnSpc>
                <a:spcPct val="100000"/>
              </a:lnSpc>
              <a:buClr>
                <a:srgbClr val="287ab9"/>
              </a:buClr>
              <a:buFont typeface="Arial"/>
              <a:buChar char="•"/>
            </a:pPr>
            <a:r>
              <a:rPr b="0" lang="en-GB" sz="2000" spc="-1" strike="noStrike">
                <a:solidFill>
                  <a:srgbClr val="223760"/>
                </a:solidFill>
                <a:latin typeface="Calibri"/>
                <a:ea typeface="Calibri"/>
              </a:rPr>
              <a:t>You create a new model class that extends the IdentityUser � </a:t>
            </a:r>
            <a:r>
              <a:rPr b="0" lang="en-GB" sz="2000" spc="-1" strike="noStrike">
                <a:solidFill>
                  <a:srgbClr val="223760"/>
                </a:solidFill>
                <a:latin typeface="Courier New"/>
                <a:ea typeface="Courier New"/>
              </a:rPr>
              <a:t>public class WebApp1User : IdentityUser</a:t>
            </a:r>
            <a:endParaRPr b="0" lang="el-GR" sz="20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2000" spc="-1" strike="noStrike">
                <a:solidFill>
                  <a:srgbClr val="223760"/>
                </a:solidFill>
                <a:latin typeface="Calibri"/>
                <a:ea typeface="Calibri"/>
              </a:rPr>
              <a:t>You add properties in the model class and decorate them with the [PersonalData] attribute (for GDPR compliance).</a:t>
            </a:r>
            <a:endParaRPr b="0" lang="el-GR" sz="2000" spc="-1" strike="noStrike">
              <a:solidFill>
                <a:srgbClr val="000000"/>
              </a:solidFill>
              <a:latin typeface="Arial"/>
            </a:endParaRPr>
          </a:p>
          <a:p>
            <a:pPr marL="457200">
              <a:lnSpc>
                <a:spcPct val="100000"/>
              </a:lnSpc>
              <a:tabLst>
                <a:tab algn="l" pos="0"/>
              </a:tabLst>
            </a:pPr>
            <a:r>
              <a:rPr b="0" lang="en-GB" sz="2000" spc="-1" strike="noStrike">
                <a:solidFill>
                  <a:srgbClr val="223760"/>
                </a:solidFill>
                <a:latin typeface="Courier New"/>
                <a:ea typeface="Courier New"/>
              </a:rPr>
              <a:t>[PersonalData]</a:t>
            </a:r>
            <a:endParaRPr b="0" lang="el-GR" sz="2000" spc="-1" strike="noStrike">
              <a:solidFill>
                <a:srgbClr val="000000"/>
              </a:solidFill>
              <a:latin typeface="Arial"/>
            </a:endParaRPr>
          </a:p>
          <a:p>
            <a:pPr marL="457200">
              <a:lnSpc>
                <a:spcPct val="100000"/>
              </a:lnSpc>
              <a:tabLst>
                <a:tab algn="l" pos="0"/>
              </a:tabLst>
            </a:pPr>
            <a:r>
              <a:rPr b="0" lang="en-GB" sz="2000" spc="-1" strike="noStrike">
                <a:solidFill>
                  <a:srgbClr val="223760"/>
                </a:solidFill>
                <a:latin typeface="Courier New"/>
                <a:ea typeface="Courier New"/>
              </a:rPr>
              <a:t>public string Name { get; set; }</a:t>
            </a:r>
            <a:endParaRPr b="0" lang="el-GR" sz="2000" spc="-1" strike="noStrike">
              <a:solidFill>
                <a:srgbClr val="000000"/>
              </a:solidFill>
              <a:latin typeface="Arial"/>
            </a:endParaRPr>
          </a:p>
          <a:p>
            <a:pPr marL="457200">
              <a:lnSpc>
                <a:spcPct val="100000"/>
              </a:lnSpc>
              <a:tabLst>
                <a:tab algn="l" pos="0"/>
              </a:tabLst>
            </a:pPr>
            <a:r>
              <a:rPr b="0" lang="en-GB" sz="2000" spc="-1" strike="noStrike">
                <a:solidFill>
                  <a:srgbClr val="223760"/>
                </a:solidFill>
                <a:latin typeface="Courier New"/>
                <a:ea typeface="Courier New"/>
              </a:rPr>
              <a:t>[PersonalData]</a:t>
            </a:r>
            <a:endParaRPr b="0" lang="el-GR" sz="2000" spc="-1" strike="noStrike">
              <a:solidFill>
                <a:srgbClr val="000000"/>
              </a:solidFill>
              <a:latin typeface="Arial"/>
            </a:endParaRPr>
          </a:p>
          <a:p>
            <a:pPr marL="457200">
              <a:lnSpc>
                <a:spcPct val="100000"/>
              </a:lnSpc>
              <a:tabLst>
                <a:tab algn="l" pos="0"/>
              </a:tabLst>
            </a:pPr>
            <a:r>
              <a:rPr b="0" lang="en-GB" sz="2000" spc="-1" strike="noStrike">
                <a:solidFill>
                  <a:srgbClr val="223760"/>
                </a:solidFill>
                <a:latin typeface="Courier New"/>
                <a:ea typeface="Courier New"/>
              </a:rPr>
              <a:t>public DateTime DOB { get; set; }</a:t>
            </a:r>
            <a:endParaRPr b="0" lang="el-GR" sz="2000" spc="-1" strike="noStrike">
              <a:solidFill>
                <a:srgbClr val="000000"/>
              </a:solidFill>
              <a:latin typeface="Arial"/>
            </a:endParaRPr>
          </a:p>
          <a:p>
            <a:pPr marL="228600" indent="-228240">
              <a:lnSpc>
                <a:spcPct val="100000"/>
              </a:lnSpc>
              <a:spcBef>
                <a:spcPts val="601"/>
              </a:spcBef>
              <a:buClr>
                <a:srgbClr val="287ab9"/>
              </a:buClr>
              <a:buFont typeface="Arial"/>
              <a:buChar char="•"/>
              <a:tabLst>
                <a:tab algn="l" pos="0"/>
              </a:tabLst>
            </a:pPr>
            <a:r>
              <a:rPr b="0" lang="en-GB" sz="2000" spc="-1" strike="noStrike">
                <a:solidFill>
                  <a:srgbClr val="223760"/>
                </a:solidFill>
                <a:latin typeface="Calibri"/>
                <a:ea typeface="Calibri"/>
              </a:rPr>
              <a:t>You modify your ApplicationDbContext to extend from IdentityDbContext&lt;WebApp1User&gt;</a:t>
            </a:r>
            <a:endParaRPr b="0" lang="el-GR" sz="2000" spc="-1" strike="noStrike">
              <a:solidFill>
                <a:srgbClr val="000000"/>
              </a:solidFill>
              <a:latin typeface="Arial"/>
            </a:endParaRPr>
          </a:p>
          <a:p>
            <a:pPr marL="228600" indent="-228240">
              <a:lnSpc>
                <a:spcPct val="100000"/>
              </a:lnSpc>
              <a:spcBef>
                <a:spcPts val="601"/>
              </a:spcBef>
              <a:buClr>
                <a:srgbClr val="287ab9"/>
              </a:buClr>
              <a:buFont typeface="Arial"/>
              <a:buChar char="•"/>
              <a:tabLst>
                <a:tab algn="l" pos="0"/>
              </a:tabLst>
            </a:pPr>
            <a:r>
              <a:rPr b="0" lang="en-GB" sz="2000" spc="-1" strike="noStrike">
                <a:solidFill>
                  <a:srgbClr val="223760"/>
                </a:solidFill>
                <a:latin typeface="Calibri"/>
                <a:ea typeface="Calibri"/>
              </a:rPr>
              <a:t>In package manager you execute: </a:t>
            </a:r>
            <a:r>
              <a:rPr b="0" lang="en-GB" sz="2000" spc="-1" strike="noStrike">
                <a:solidFill>
                  <a:srgbClr val="223760"/>
                </a:solidFill>
                <a:latin typeface="Courier New"/>
                <a:ea typeface="Courier New"/>
              </a:rPr>
              <a:t>Add-Migration CustomUserData</a:t>
            </a:r>
            <a:r>
              <a:rPr b="0" lang="en-GB" sz="2000" spc="-1" strike="noStrike">
                <a:solidFill>
                  <a:srgbClr val="223760"/>
                </a:solidFill>
                <a:latin typeface="Calibri"/>
                <a:ea typeface="Calibri"/>
              </a:rPr>
              <a:t> and </a:t>
            </a:r>
            <a:r>
              <a:rPr b="0" lang="en-GB" sz="2000" spc="-1" strike="noStrike">
                <a:solidFill>
                  <a:srgbClr val="223760"/>
                </a:solidFill>
                <a:latin typeface="Courier New"/>
                <a:ea typeface="Courier New"/>
              </a:rPr>
              <a:t>Update-Database</a:t>
            </a:r>
            <a:endParaRPr b="0" lang="el-GR" sz="2000" spc="-1" strike="noStrike">
              <a:solidFill>
                <a:srgbClr val="000000"/>
              </a:solidFill>
              <a:latin typeface="Arial"/>
            </a:endParaRPr>
          </a:p>
          <a:p>
            <a:pPr marL="228600" indent="-228240">
              <a:lnSpc>
                <a:spcPct val="100000"/>
              </a:lnSpc>
              <a:spcBef>
                <a:spcPts val="601"/>
              </a:spcBef>
              <a:buClr>
                <a:srgbClr val="287ab9"/>
              </a:buClr>
              <a:buFont typeface="Arial"/>
              <a:buChar char="•"/>
              <a:tabLst>
                <a:tab algn="l" pos="0"/>
              </a:tabLst>
            </a:pPr>
            <a:r>
              <a:rPr b="1" lang="en-GB" sz="2000" spc="-1" strike="noStrike">
                <a:solidFill>
                  <a:srgbClr val="223760"/>
                </a:solidFill>
                <a:latin typeface="Calibri"/>
                <a:ea typeface="Calibri"/>
              </a:rPr>
              <a:t>ATTENTION:</a:t>
            </a:r>
            <a:r>
              <a:rPr b="0" lang="en-GB" sz="2000" spc="-1" strike="noStrike">
                <a:solidFill>
                  <a:srgbClr val="223760"/>
                </a:solidFill>
                <a:latin typeface="Calibri"/>
                <a:ea typeface="Calibri"/>
              </a:rPr>
              <a:t> Now, when injecting UserManager and SignInManager you should not use the &lt;IdentityUser&gt; as generic but your new &lt;WebApp1User&gt; class (in order to have new properties available)</a:t>
            </a:r>
            <a:endParaRPr b="0" lang="el-GR" sz="2000" spc="-1" strike="noStrike">
              <a:solidFill>
                <a:srgbClr val="000000"/>
              </a:solidFill>
              <a:latin typeface="Arial"/>
            </a:endParaRPr>
          </a:p>
          <a:p>
            <a:pPr marL="228600" indent="-228240">
              <a:lnSpc>
                <a:spcPct val="100000"/>
              </a:lnSpc>
              <a:spcBef>
                <a:spcPts val="601"/>
              </a:spcBef>
              <a:buClr>
                <a:srgbClr val="287ab9"/>
              </a:buClr>
              <a:buFont typeface="Arial"/>
              <a:buChar char="•"/>
              <a:tabLst>
                <a:tab algn="l" pos="0"/>
              </a:tabLst>
            </a:pPr>
            <a:r>
              <a:rPr b="0" lang="en-GB" sz="2000" spc="-1" strike="noStrike">
                <a:solidFill>
                  <a:srgbClr val="223760"/>
                </a:solidFill>
                <a:latin typeface="Calibri"/>
                <a:ea typeface="Calibri"/>
              </a:rPr>
              <a:t>You have to update the Register pages and controller</a:t>
            </a:r>
            <a:endParaRPr b="0" lang="el-GR" sz="2000" spc="-1" strike="noStrike">
              <a:solidFill>
                <a:srgbClr val="000000"/>
              </a:solidFill>
              <a:latin typeface="Arial"/>
            </a:endParaRPr>
          </a:p>
        </p:txBody>
      </p:sp>
      <p:sp>
        <p:nvSpPr>
          <p:cNvPr id="167" name="Google Shape;178;p8"/>
          <p:cNvSpPr txBox="1"/>
          <p:nvPr/>
        </p:nvSpPr>
        <p:spPr>
          <a:xfrm>
            <a:off x="495360" y="263520"/>
            <a:ext cx="11201040" cy="968040"/>
          </a:xfrm>
          <a:prstGeom prst="rect">
            <a:avLst/>
          </a:prstGeom>
          <a:noFill/>
          <a:ln w="0">
            <a:noFill/>
          </a:ln>
        </p:spPr>
        <p:txBody>
          <a:bodyPr anchor="ctr">
            <a:normAutofit/>
          </a:bodyPr>
          <a:p>
            <a:pPr>
              <a:lnSpc>
                <a:spcPct val="90000"/>
              </a:lnSpc>
              <a:tabLst>
                <a:tab algn="l" pos="0"/>
              </a:tabLst>
            </a:pPr>
            <a:r>
              <a:rPr b="1" lang="en-GB" sz="3200" spc="-1" strike="noStrike">
                <a:solidFill>
                  <a:srgbClr val="182642"/>
                </a:solidFill>
                <a:latin typeface="Calibri"/>
                <a:ea typeface="Calibri"/>
              </a:rPr>
              <a:t>How to customize the Identity User Object</a:t>
            </a:r>
            <a:endParaRPr b="0" lang="el-GR" sz="3200" spc="-1" strike="noStrike">
              <a:solidFill>
                <a:srgbClr val="000000"/>
              </a:solidFill>
              <a:latin typeface="Arial"/>
            </a:endParaRPr>
          </a:p>
        </p:txBody>
      </p:sp>
      <p:sp>
        <p:nvSpPr>
          <p:cNvPr id="168" name="Google Shape;179;p8"/>
          <p:cNvSpPr txBox="1"/>
          <p:nvPr/>
        </p:nvSpPr>
        <p:spPr>
          <a:xfrm>
            <a:off x="4038480" y="6356520"/>
            <a:ext cx="4114440" cy="364680"/>
          </a:xfrm>
          <a:prstGeom prst="rect">
            <a:avLst/>
          </a:prstGeom>
          <a:noFill/>
          <a:ln w="0">
            <a:noFill/>
          </a:ln>
        </p:spPr>
        <p:txBody>
          <a:bodyPr anchor="ctr">
            <a:noAutofit/>
          </a:bodyPr>
          <a:p>
            <a:pPr algn="ctr">
              <a:lnSpc>
                <a:spcPct val="100000"/>
              </a:lnSpc>
              <a:tabLst>
                <a:tab algn="l" pos="0"/>
              </a:tabLst>
            </a:pPr>
            <a:r>
              <a:rPr b="0" lang="en-GB" sz="1000" spc="-1" strike="noStrike">
                <a:solidFill>
                  <a:srgbClr val="7f7f7f"/>
                </a:solidFill>
                <a:latin typeface="Calibri"/>
                <a:ea typeface="Calibri"/>
              </a:rPr>
              <a:t>© 2021  by kariera.gr</a:t>
            </a:r>
            <a:endParaRPr b="0" lang="el-GR" sz="1000" spc="-1" strike="noStrike">
              <a:latin typeface="Times New Roman"/>
            </a:endParaRPr>
          </a:p>
        </p:txBody>
      </p:sp>
      <p:sp>
        <p:nvSpPr>
          <p:cNvPr id="169" name="Google Shape;180;p8"/>
          <p:cNvSpPr txBox="1"/>
          <p:nvPr/>
        </p:nvSpPr>
        <p:spPr>
          <a:xfrm>
            <a:off x="497520" y="6356520"/>
            <a:ext cx="2742840" cy="364680"/>
          </a:xfrm>
          <a:prstGeom prst="rect">
            <a:avLst/>
          </a:prstGeom>
          <a:noFill/>
          <a:ln w="0">
            <a:noFill/>
          </a:ln>
        </p:spPr>
        <p:txBody>
          <a:bodyPr anchor="ctr">
            <a:noAutofit/>
          </a:bodyPr>
          <a:p>
            <a:pPr>
              <a:lnSpc>
                <a:spcPct val="100000"/>
              </a:lnSpc>
              <a:tabLst>
                <a:tab algn="l" pos="0"/>
              </a:tabLst>
            </a:pPr>
            <a:fld id="{5A7EE606-ED46-4D8C-80B0-37096DA91AAF}" type="slidenum">
              <a:rPr b="0" lang="en-GB" sz="1000" spc="-1" strike="noStrike">
                <a:solidFill>
                  <a:srgbClr val="7f7f7f"/>
                </a:solidFill>
                <a:latin typeface="Calibri"/>
                <a:ea typeface="Calibri"/>
              </a:rPr>
              <a:t>8</a:t>
            </a:fld>
            <a:endParaRPr b="0" lang="el-GR" sz="10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Google Shape;185;p9"/>
          <p:cNvSpPr txBox="1"/>
          <p:nvPr/>
        </p:nvSpPr>
        <p:spPr>
          <a:xfrm>
            <a:off x="495360" y="1329120"/>
            <a:ext cx="11201040" cy="4842720"/>
          </a:xfrm>
          <a:prstGeom prst="rect">
            <a:avLst/>
          </a:prstGeom>
          <a:noFill/>
          <a:ln w="0">
            <a:noFill/>
          </a:ln>
        </p:spPr>
        <p:txBody>
          <a:bodyPr>
            <a:normAutofit/>
          </a:bodyPr>
          <a:p>
            <a:pPr marL="228600" indent="-228240">
              <a:lnSpc>
                <a:spcPct val="100000"/>
              </a:lnSpc>
              <a:buClr>
                <a:srgbClr val="287ab9"/>
              </a:buClr>
              <a:buFont typeface="Arial"/>
              <a:buChar char="•"/>
            </a:pPr>
            <a:r>
              <a:rPr b="0" lang="en-GB" sz="1800" spc="-1" strike="noStrike">
                <a:solidFill>
                  <a:srgbClr val="223760"/>
                </a:solidFill>
                <a:latin typeface="Calibri"/>
                <a:ea typeface="Calibri"/>
              </a:rPr>
              <a:t>To customize the base IdentityRole classs, you can create a new class and extend the IdentityRole (similarly to the IdentityUser customization example)</a:t>
            </a:r>
            <a:endParaRPr b="0" lang="el-GR" sz="1800" spc="-1" strike="noStrike">
              <a:solidFill>
                <a:srgbClr val="000000"/>
              </a:solidFill>
              <a:latin typeface="Arial"/>
            </a:endParaRPr>
          </a:p>
          <a:p>
            <a:pPr marL="228600" indent="-228240">
              <a:lnSpc>
                <a:spcPct val="100000"/>
              </a:lnSpc>
              <a:spcBef>
                <a:spcPts val="1001"/>
              </a:spcBef>
              <a:buClr>
                <a:srgbClr val="287ab9"/>
              </a:buClr>
              <a:buFont typeface="Arial"/>
              <a:buChar char="•"/>
            </a:pPr>
            <a:r>
              <a:rPr b="0" lang="en-GB" sz="1800" spc="-1" strike="noStrike">
                <a:solidFill>
                  <a:srgbClr val="223760"/>
                </a:solidFill>
                <a:latin typeface="Calibri"/>
                <a:ea typeface="Calibri"/>
              </a:rPr>
              <a:t>If changing the IdentityRole and/or Primary Key, the ApplicationDbContext class should be updated like:</a:t>
            </a:r>
            <a:endParaRPr b="0" lang="el-GR" sz="1800" spc="-1" strike="noStrike">
              <a:solidFill>
                <a:srgbClr val="000000"/>
              </a:solidFill>
              <a:latin typeface="Arial"/>
            </a:endParaRPr>
          </a:p>
          <a:p>
            <a:pPr marL="457200">
              <a:lnSpc>
                <a:spcPct val="100000"/>
              </a:lnSpc>
              <a:spcBef>
                <a:spcPts val="499"/>
              </a:spcBef>
              <a:tabLst>
                <a:tab algn="l" pos="0"/>
              </a:tabLst>
            </a:pPr>
            <a:r>
              <a:rPr b="0" lang="en-GB" sz="1800" spc="-1" strike="noStrike">
                <a:solidFill>
                  <a:srgbClr val="223760"/>
                </a:solidFill>
                <a:latin typeface="Courier New"/>
                <a:ea typeface="Courier New"/>
              </a:rPr>
              <a:t>public class ApplicationDbContext : IdentityDbContext&lt;IdentityUser&lt;Guid&gt;, IdentityRole&lt;Guid&gt;, Guid&gt; { </a:t>
            </a:r>
            <a:endParaRPr b="0" lang="el-GR" sz="1800" spc="-1" strike="noStrike">
              <a:solidFill>
                <a:srgbClr val="000000"/>
              </a:solidFill>
              <a:latin typeface="Arial"/>
            </a:endParaRPr>
          </a:p>
          <a:p>
            <a:pPr marL="457200">
              <a:lnSpc>
                <a:spcPct val="100000"/>
              </a:lnSpc>
              <a:spcBef>
                <a:spcPts val="499"/>
              </a:spcBef>
              <a:tabLst>
                <a:tab algn="l" pos="0"/>
              </a:tabLst>
            </a:pPr>
            <a:r>
              <a:rPr b="0" lang="en-GB" sz="1800" spc="-1" strike="noStrike">
                <a:solidFill>
                  <a:srgbClr val="223760"/>
                </a:solidFill>
                <a:latin typeface="Courier New"/>
                <a:ea typeface="Courier New"/>
              </a:rPr>
              <a:t>	</a:t>
            </a:r>
            <a:r>
              <a:rPr b="0" lang="en-GB" sz="1800" spc="-1" strike="noStrike">
                <a:solidFill>
                  <a:srgbClr val="223760"/>
                </a:solidFill>
                <a:latin typeface="Courier New"/>
                <a:ea typeface="Courier New"/>
              </a:rPr>
              <a:t>public ApplicationDbContext(DbContextOptions&lt;ApplicationDbContext&gt; </a:t>
            </a:r>
            <a:r>
              <a:rPr b="0" lang="en-GB" sz="1800" spc="-1" strike="noStrike">
                <a:solidFill>
                  <a:srgbClr val="223760"/>
                </a:solidFill>
                <a:latin typeface="Courier New"/>
                <a:ea typeface="Courier New"/>
              </a:rPr>
              <a:t>	</a:t>
            </a:r>
            <a:r>
              <a:rPr b="0" lang="en-GB" sz="1800" spc="-1" strike="noStrike">
                <a:solidFill>
                  <a:srgbClr val="223760"/>
                </a:solidFill>
                <a:latin typeface="Courier New"/>
                <a:ea typeface="Courier New"/>
              </a:rPr>
              <a:t>options) : base(options) { </a:t>
            </a:r>
            <a:endParaRPr b="0" lang="el-GR" sz="1800" spc="-1" strike="noStrike">
              <a:solidFill>
                <a:srgbClr val="000000"/>
              </a:solidFill>
              <a:latin typeface="Arial"/>
            </a:endParaRPr>
          </a:p>
          <a:p>
            <a:pPr marL="457200">
              <a:lnSpc>
                <a:spcPct val="100000"/>
              </a:lnSpc>
              <a:spcBef>
                <a:spcPts val="499"/>
              </a:spcBef>
              <a:tabLst>
                <a:tab algn="l" pos="0"/>
              </a:tabLst>
            </a:pPr>
            <a:r>
              <a:rPr b="0" lang="en-GB" sz="1800" spc="-1" strike="noStrike">
                <a:solidFill>
                  <a:srgbClr val="223760"/>
                </a:solidFill>
                <a:latin typeface="Courier New"/>
                <a:ea typeface="Courier New"/>
              </a:rPr>
              <a:t>	</a:t>
            </a:r>
            <a:r>
              <a:rPr b="0" lang="en-GB" sz="1800" spc="-1" strike="noStrike">
                <a:solidFill>
                  <a:srgbClr val="223760"/>
                </a:solidFill>
                <a:latin typeface="Courier New"/>
                <a:ea typeface="Courier New"/>
              </a:rPr>
              <a:t>} </a:t>
            </a:r>
            <a:endParaRPr b="0" lang="el-GR" sz="1800" spc="-1" strike="noStrike">
              <a:solidFill>
                <a:srgbClr val="000000"/>
              </a:solidFill>
              <a:latin typeface="Arial"/>
            </a:endParaRPr>
          </a:p>
          <a:p>
            <a:pPr marL="457200">
              <a:lnSpc>
                <a:spcPct val="100000"/>
              </a:lnSpc>
              <a:spcBef>
                <a:spcPts val="499"/>
              </a:spcBef>
              <a:tabLst>
                <a:tab algn="l" pos="0"/>
              </a:tabLst>
            </a:pPr>
            <a:r>
              <a:rPr b="0" lang="en-GB" sz="1800" spc="-1" strike="noStrike">
                <a:solidFill>
                  <a:srgbClr val="223760"/>
                </a:solidFill>
                <a:latin typeface="Courier New"/>
                <a:ea typeface="Courier New"/>
              </a:rPr>
              <a:t>}</a:t>
            </a:r>
            <a:endParaRPr b="0" lang="el-GR" sz="1800" spc="-1" strike="noStrike">
              <a:solidFill>
                <a:srgbClr val="000000"/>
              </a:solidFill>
              <a:latin typeface="Arial"/>
            </a:endParaRPr>
          </a:p>
          <a:p>
            <a:pPr marL="228600" indent="-228240">
              <a:lnSpc>
                <a:spcPct val="100000"/>
              </a:lnSpc>
              <a:spcBef>
                <a:spcPts val="1001"/>
              </a:spcBef>
              <a:buClr>
                <a:srgbClr val="287ab9"/>
              </a:buClr>
              <a:buFont typeface="Arial"/>
              <a:buChar char="•"/>
              <a:tabLst>
                <a:tab algn="l" pos="0"/>
              </a:tabLst>
            </a:pPr>
            <a:r>
              <a:rPr b="0" lang="en-GB" sz="1800" spc="-1" strike="noStrike">
                <a:solidFill>
                  <a:srgbClr val="223760"/>
                </a:solidFill>
                <a:latin typeface="Calibri"/>
                <a:ea typeface="Calibri"/>
              </a:rPr>
              <a:t>However, changing the primary key involves dropping and re-creating the table:</a:t>
            </a:r>
            <a:endParaRPr b="0" lang="el-GR" sz="1800" spc="-1" strike="noStrike">
              <a:solidFill>
                <a:srgbClr val="000000"/>
              </a:solidFill>
              <a:latin typeface="Arial"/>
            </a:endParaRPr>
          </a:p>
          <a:p>
            <a:pPr lvl="1" marL="685800" indent="-228240">
              <a:lnSpc>
                <a:spcPct val="100000"/>
              </a:lnSpc>
              <a:spcBef>
                <a:spcPts val="499"/>
              </a:spcBef>
              <a:buClr>
                <a:srgbClr val="287ab9"/>
              </a:buClr>
              <a:buFont typeface="Arial"/>
              <a:buChar char="•"/>
              <a:tabLst>
                <a:tab algn="l" pos="0"/>
              </a:tabLst>
            </a:pPr>
            <a:r>
              <a:rPr b="0" lang="en-GB" sz="1800" spc="-1" strike="noStrike">
                <a:solidFill>
                  <a:srgbClr val="223760"/>
                </a:solidFill>
                <a:latin typeface="Calibri"/>
                <a:ea typeface="Calibri"/>
              </a:rPr>
              <a:t>PMC � Drop-Database</a:t>
            </a:r>
            <a:endParaRPr b="0" lang="el-GR" sz="1800" spc="-1" strike="noStrike">
              <a:solidFill>
                <a:srgbClr val="000000"/>
              </a:solidFill>
              <a:latin typeface="Arial"/>
            </a:endParaRPr>
          </a:p>
          <a:p>
            <a:pPr lvl="1" marL="685800" indent="-228240">
              <a:lnSpc>
                <a:spcPct val="100000"/>
              </a:lnSpc>
              <a:spcBef>
                <a:spcPts val="499"/>
              </a:spcBef>
              <a:buClr>
                <a:srgbClr val="287ab9"/>
              </a:buClr>
              <a:buFont typeface="Arial"/>
              <a:buChar char="•"/>
              <a:tabLst>
                <a:tab algn="l" pos="0"/>
              </a:tabLst>
            </a:pPr>
            <a:r>
              <a:rPr b="0" lang="en-GB" sz="1800" spc="-1" strike="noStrike">
                <a:solidFill>
                  <a:srgbClr val="223760"/>
                </a:solidFill>
                <a:latin typeface="Calibri"/>
                <a:ea typeface="Calibri"/>
              </a:rPr>
              <a:t>PMC � Remove-Migration</a:t>
            </a:r>
            <a:endParaRPr b="0" lang="el-GR" sz="1800" spc="-1" strike="noStrike">
              <a:solidFill>
                <a:srgbClr val="000000"/>
              </a:solidFill>
              <a:latin typeface="Arial"/>
            </a:endParaRPr>
          </a:p>
        </p:txBody>
      </p:sp>
      <p:sp>
        <p:nvSpPr>
          <p:cNvPr id="171" name="Google Shape;186;p9"/>
          <p:cNvSpPr txBox="1"/>
          <p:nvPr/>
        </p:nvSpPr>
        <p:spPr>
          <a:xfrm>
            <a:off x="495360" y="263520"/>
            <a:ext cx="11201040" cy="968040"/>
          </a:xfrm>
          <a:prstGeom prst="rect">
            <a:avLst/>
          </a:prstGeom>
          <a:noFill/>
          <a:ln w="0">
            <a:noFill/>
          </a:ln>
        </p:spPr>
        <p:txBody>
          <a:bodyPr anchor="ctr">
            <a:normAutofit/>
          </a:bodyPr>
          <a:p>
            <a:pPr>
              <a:lnSpc>
                <a:spcPct val="90000"/>
              </a:lnSpc>
              <a:tabLst>
                <a:tab algn="l" pos="0"/>
              </a:tabLst>
            </a:pPr>
            <a:r>
              <a:rPr b="1" lang="en-GB" sz="3200" spc="-1" strike="noStrike">
                <a:solidFill>
                  <a:srgbClr val="182642"/>
                </a:solidFill>
                <a:latin typeface="Calibri"/>
                <a:ea typeface="Calibri"/>
              </a:rPr>
              <a:t>How to customize IdentityRole and change Primary Key Type</a:t>
            </a:r>
            <a:endParaRPr b="0" lang="el-GR" sz="3200" spc="-1" strike="noStrike">
              <a:solidFill>
                <a:srgbClr val="000000"/>
              </a:solidFill>
              <a:latin typeface="Arial"/>
            </a:endParaRPr>
          </a:p>
        </p:txBody>
      </p:sp>
      <p:sp>
        <p:nvSpPr>
          <p:cNvPr id="172" name="Google Shape;187;p9"/>
          <p:cNvSpPr txBox="1"/>
          <p:nvPr/>
        </p:nvSpPr>
        <p:spPr>
          <a:xfrm>
            <a:off x="4038480" y="6356520"/>
            <a:ext cx="4114440" cy="364680"/>
          </a:xfrm>
          <a:prstGeom prst="rect">
            <a:avLst/>
          </a:prstGeom>
          <a:noFill/>
          <a:ln w="0">
            <a:noFill/>
          </a:ln>
        </p:spPr>
        <p:txBody>
          <a:bodyPr anchor="ctr">
            <a:noAutofit/>
          </a:bodyPr>
          <a:p>
            <a:pPr algn="ctr">
              <a:lnSpc>
                <a:spcPct val="100000"/>
              </a:lnSpc>
              <a:tabLst>
                <a:tab algn="l" pos="0"/>
              </a:tabLst>
            </a:pPr>
            <a:r>
              <a:rPr b="0" lang="en-GB" sz="1000" spc="-1" strike="noStrike">
                <a:solidFill>
                  <a:srgbClr val="7f7f7f"/>
                </a:solidFill>
                <a:latin typeface="Calibri"/>
                <a:ea typeface="Calibri"/>
              </a:rPr>
              <a:t>© 2021  by kariera.gr</a:t>
            </a:r>
            <a:endParaRPr b="0" lang="el-GR" sz="1000" spc="-1" strike="noStrike">
              <a:latin typeface="Times New Roman"/>
            </a:endParaRPr>
          </a:p>
        </p:txBody>
      </p:sp>
      <p:sp>
        <p:nvSpPr>
          <p:cNvPr id="173" name="Google Shape;188;p9"/>
          <p:cNvSpPr txBox="1"/>
          <p:nvPr/>
        </p:nvSpPr>
        <p:spPr>
          <a:xfrm>
            <a:off x="497520" y="6356520"/>
            <a:ext cx="2742840" cy="364680"/>
          </a:xfrm>
          <a:prstGeom prst="rect">
            <a:avLst/>
          </a:prstGeom>
          <a:noFill/>
          <a:ln w="0">
            <a:noFill/>
          </a:ln>
        </p:spPr>
        <p:txBody>
          <a:bodyPr anchor="ctr">
            <a:noAutofit/>
          </a:bodyPr>
          <a:p>
            <a:pPr>
              <a:lnSpc>
                <a:spcPct val="100000"/>
              </a:lnSpc>
              <a:tabLst>
                <a:tab algn="l" pos="0"/>
              </a:tabLst>
            </a:pPr>
            <a:fld id="{E33E909D-B304-4DD1-8F0E-FE5FD87BF590}" type="slidenum">
              <a:rPr b="0" lang="en-GB" sz="1000" spc="-1" strike="noStrike">
                <a:solidFill>
                  <a:srgbClr val="7f7f7f"/>
                </a:solidFill>
                <a:latin typeface="Calibri"/>
                <a:ea typeface="Calibri"/>
              </a:rPr>
              <a:t>9</a:t>
            </a:fld>
            <a:endParaRPr b="0" lang="el-GR" sz="10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9b74"/>
      </a:dk2>
      <a:lt2>
        <a:srgbClr val="ffffff"/>
      </a:lt2>
      <a:accent1>
        <a:srgbClr val="287ab9"/>
      </a:accent1>
      <a:accent2>
        <a:srgbClr val="e78523"/>
      </a:accent2>
      <a:accent3>
        <a:srgbClr val="fdb816"/>
      </a:accent3>
      <a:accent4>
        <a:srgbClr val="09a0db"/>
      </a:accent4>
      <a:accent5>
        <a:srgbClr val="85ce3f"/>
      </a:accent5>
      <a:accent6>
        <a:srgbClr val="63c0b9"/>
      </a:accent6>
      <a:hlink>
        <a:srgbClr val="0fa0db"/>
      </a:hlink>
      <a:folHlink>
        <a:srgbClr val="0b78a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9b74"/>
      </a:dk2>
      <a:lt2>
        <a:srgbClr val="ffffff"/>
      </a:lt2>
      <a:accent1>
        <a:srgbClr val="287ab9"/>
      </a:accent1>
      <a:accent2>
        <a:srgbClr val="e78523"/>
      </a:accent2>
      <a:accent3>
        <a:srgbClr val="fdb816"/>
      </a:accent3>
      <a:accent4>
        <a:srgbClr val="09a0db"/>
      </a:accent4>
      <a:accent5>
        <a:srgbClr val="85ce3f"/>
      </a:accent5>
      <a:accent6>
        <a:srgbClr val="63c0b9"/>
      </a:accent6>
      <a:hlink>
        <a:srgbClr val="0fa0db"/>
      </a:hlink>
      <a:folHlink>
        <a:srgbClr val="0b78a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9b74"/>
      </a:dk2>
      <a:lt2>
        <a:srgbClr val="ffffff"/>
      </a:lt2>
      <a:accent1>
        <a:srgbClr val="287ab9"/>
      </a:accent1>
      <a:accent2>
        <a:srgbClr val="e78523"/>
      </a:accent2>
      <a:accent3>
        <a:srgbClr val="fdb816"/>
      </a:accent3>
      <a:accent4>
        <a:srgbClr val="09a0db"/>
      </a:accent4>
      <a:accent5>
        <a:srgbClr val="85ce3f"/>
      </a:accent5>
      <a:accent6>
        <a:srgbClr val="63c0b9"/>
      </a:accent6>
      <a:hlink>
        <a:srgbClr val="0fa0db"/>
      </a:hlink>
      <a:folHlink>
        <a:srgbClr val="0b78a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9b74"/>
      </a:dk2>
      <a:lt2>
        <a:srgbClr val="ffffff"/>
      </a:lt2>
      <a:accent1>
        <a:srgbClr val="287ab9"/>
      </a:accent1>
      <a:accent2>
        <a:srgbClr val="e78523"/>
      </a:accent2>
      <a:accent3>
        <a:srgbClr val="fdb816"/>
      </a:accent3>
      <a:accent4>
        <a:srgbClr val="09a0db"/>
      </a:accent4>
      <a:accent5>
        <a:srgbClr val="85ce3f"/>
      </a:accent5>
      <a:accent6>
        <a:srgbClr val="63c0b9"/>
      </a:accent6>
      <a:hlink>
        <a:srgbClr val="0fa0db"/>
      </a:hlink>
      <a:folHlink>
        <a:srgbClr val="0b78a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195</TotalTime>
  <Application>LibreOffice/7.1.6.2$Windows_X86_64 LibreOffice_project/0e133318fcee89abacd6a7d077e292f1145735c3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2015-07-10T13:13:35Z</dcterms:created>
  <dc:creator>Stephanie Gaspary</dc:creator>
  <dc:description/>
  <dc:language>el-GR</dc:language>
  <cp:lastModifiedBy/>
  <dcterms:modified xsi:type="dcterms:W3CDTF">2022-01-07T18:14:37Z</dcterms:modified>
  <cp:revision>2</cp:revision>
  <dc:subject/>
  <dc:title/>
</cp:coreProperties>
</file>