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ContentType="application/vnd.openxmlformats-package.core-properties+xml" PartName="/docProps/core.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Relationships xmlns="http://schemas.openxmlformats.org/package/2006/relationships"><Relationship Target="ppt/presentation.xml" Type="http://schemas.openxmlformats.org/officeDocument/2006/relationships/officeDocument" Id="rId1"></Relationship><Relationship Target="docProps/core.xml" Type="http://schemas.openxmlformats.org/package/2006/relationships/metadata/core-properties" Id="rId3"></Relationship></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61"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9" roundtripDataSignature="AMtx7mjmzWrTwPrP5KSlTBrYHYchC8b5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Relationships xmlns="http://schemas.openxmlformats.org/package/2006/relationships"><Relationship Target="slides/slide13.xml" Type="http://schemas.openxmlformats.org/officeDocument/2006/relationships/slide" Id="rId20"></Relationship><Relationship Target="slides/slide15.xml" Type="http://schemas.openxmlformats.org/officeDocument/2006/relationships/slide" Id="rId22"></Relationship><Relationship Target="slides/slide14.xml" Type="http://schemas.openxmlformats.org/officeDocument/2006/relationships/slide" Id="rId21"></Relationship><Relationship Target="slides/slide17.xml" Type="http://schemas.openxmlformats.org/officeDocument/2006/relationships/slide" Id="rId24"></Relationship><Relationship Target="slides/slide16.xml" Type="http://schemas.openxmlformats.org/officeDocument/2006/relationships/slide" Id="rId23"></Relationship><Relationship Target="theme/theme1.xml" Type="http://schemas.openxmlformats.org/officeDocument/2006/relationships/theme" Id="rId1"></Relationship><Relationship Target="viewProps.xml" Type="http://schemas.openxmlformats.org/officeDocument/2006/relationships/viewProps" Id="rId2"></Relationship><Relationship Target="presProps.xml" Type="http://schemas.openxmlformats.org/officeDocument/2006/relationships/presProps" Id="rId3"></Relationship><Relationship Target="slideMasters/slideMaster1.xml" Type="http://schemas.openxmlformats.org/officeDocument/2006/relationships/slideMaster" Id="rId4"></Relationship><Relationship Target="slides/slide2.xml" Type="http://schemas.openxmlformats.org/officeDocument/2006/relationships/slide" Id="rId9"></Relationship><Relationship Target="slides/slide19.xml" Type="http://schemas.openxmlformats.org/officeDocument/2006/relationships/slide" Id="rId26"></Relationship><Relationship Target="slides/slide18.xml" Type="http://schemas.openxmlformats.org/officeDocument/2006/relationships/slide" Id="rId25"></Relationship><Relationship Target="slides/slide21.xml" Type="http://schemas.openxmlformats.org/officeDocument/2006/relationships/slide" Id="rId28"></Relationship><Relationship Target="slides/slide20.xml" Type="http://schemas.openxmlformats.org/officeDocument/2006/relationships/slide" Id="rId27"></Relationship><Relationship Target="slideMasters/slideMaster2.xml" Type="http://schemas.openxmlformats.org/officeDocument/2006/relationships/slideMaster" Id="rId5"></Relationship><Relationship Target="slideMasters/slideMaster3.xml" Type="http://schemas.openxmlformats.org/officeDocument/2006/relationships/slideMaster" Id="rId6"></Relationship><Relationship Target="metadata" Type="http://customschemas.google.com/relationships/presentationmetadata" Id="rId29"></Relationship><Relationship Target="notesMasters/notesMaster1.xml" Type="http://schemas.openxmlformats.org/officeDocument/2006/relationships/notesMaster" Id="rId7"></Relationship><Relationship Target="slides/slide1.xml" Type="http://schemas.openxmlformats.org/officeDocument/2006/relationships/slide" Id="rId8"></Relationship><Relationship Target="slides/slide4.xml" Type="http://schemas.openxmlformats.org/officeDocument/2006/relationships/slide" Id="rId11"></Relationship><Relationship Target="slides/slide3.xml" Type="http://schemas.openxmlformats.org/officeDocument/2006/relationships/slide" Id="rId10"></Relationship><Relationship Target="slides/slide6.xml" Type="http://schemas.openxmlformats.org/officeDocument/2006/relationships/slide" Id="rId13"></Relationship><Relationship Target="slides/slide5.xml" Type="http://schemas.openxmlformats.org/officeDocument/2006/relationships/slide" Id="rId12"></Relationship><Relationship Target="slides/slide8.xml" Type="http://schemas.openxmlformats.org/officeDocument/2006/relationships/slide" Id="rId15"></Relationship><Relationship Target="slides/slide7.xml" Type="http://schemas.openxmlformats.org/officeDocument/2006/relationships/slide" Id="rId14"></Relationship><Relationship Target="slides/slide10.xml" Type="http://schemas.openxmlformats.org/officeDocument/2006/relationships/slide" Id="rId17"></Relationship><Relationship Target="slides/slide9.xml" Type="http://schemas.openxmlformats.org/officeDocument/2006/relationships/slide" Id="rId16"></Relationship><Relationship Target="slides/slide12.xml" Type="http://schemas.openxmlformats.org/officeDocument/2006/relationships/slide" Id="rId19"></Relationship><Relationship Target="slides/slide11.xml" Type="http://schemas.openxmlformats.org/officeDocument/2006/relationships/slide" Id="rId18"></Relationship></Relationships>
</file>

<file path=ppt/notesMasters/_rels/notesMaster1.xml.rels><?xml version="1.0" encoding="UTF-8" ?><Relationships xmlns="http://schemas.openxmlformats.org/package/2006/relationships"><Relationship Target="../theme/theme2.xml" Type="http://schemas.openxmlformats.org/officeDocument/2006/relationships/theme" Id="rId1"></Relationship></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630218c17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g630218c17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30218c17a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g630218c17a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1c6de8e8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61c6de8e8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630218c17a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g630218c17a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Relationships xmlns="http://schemas.openxmlformats.org/package/2006/relationships"><Relationship Target="../slideMasters/slideMaster1.xml" Type="http://schemas.openxmlformats.org/officeDocument/2006/relationships/slideMaster" Id="rId1"></Relationship><Relationship Target="../media/image2.jpg" Type="http://schemas.openxmlformats.org/officeDocument/2006/relationships/image" Id="rId2"></Relationship><Relationship Target="../media/image4.png" Type="http://schemas.openxmlformats.org/officeDocument/2006/relationships/image" Id="rId3"></Relationship></Relationships>
</file>

<file path=ppt/slideLayouts/_rels/slideLayout10.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11.xml.rels><?xml version="1.0" encoding="UTF-8" ?><Relationships xmlns="http://schemas.openxmlformats.org/package/2006/relationships"><Relationship Target="../slideMasters/slideMaster1.xml" Type="http://schemas.openxmlformats.org/officeDocument/2006/relationships/slideMaster" Id="rId1"></Relationship><Relationship Target="../media/image8.png" Type="http://schemas.openxmlformats.org/officeDocument/2006/relationships/image" Id="rId2"></Relationship></Relationships>
</file>

<file path=ppt/slideLayouts/_rels/slideLayout12.xml.rels><?xml version="1.0" encoding="UTF-8" ?><Relationships xmlns="http://schemas.openxmlformats.org/package/2006/relationships"><Relationship Target="../slideMasters/slideMaster1.xml" Type="http://schemas.openxmlformats.org/officeDocument/2006/relationships/slideMaster" Id="rId1"></Relationship></Relationships>
</file>

<file path=ppt/slideLayouts/_rels/slideLayout13.xml.rels><?xml version="1.0" encoding="UTF-8" ?><Relationships xmlns="http://schemas.openxmlformats.org/package/2006/relationships"><Relationship Target="../slideMasters/slideMaster2.xml" Type="http://schemas.openxmlformats.org/officeDocument/2006/relationships/slideMaster" Id="rId1"></Relationship><Relationship Target="../media/image5.png" Type="http://schemas.openxmlformats.org/officeDocument/2006/relationships/image" Id="rId2"></Relationship></Relationships>
</file>

<file path=ppt/slideLayouts/_rels/slideLayout14.xml.rels><?xml version="1.0" encoding="UTF-8" ?><Relationships xmlns="http://schemas.openxmlformats.org/package/2006/relationships"><Relationship Target="../slideMasters/slideMaster2.xml" Type="http://schemas.openxmlformats.org/officeDocument/2006/relationships/slideMaster" Id="rId1"></Relationship><Relationship Target="../media/image14.jpg" Type="http://schemas.openxmlformats.org/officeDocument/2006/relationships/image" Id="rId2"></Relationship><Relationship Target="../media/image7.png" Type="http://schemas.openxmlformats.org/officeDocument/2006/relationships/image" Id="rId3"></Relationship></Relationships>
</file>

<file path=ppt/slideLayouts/_rels/slideLayout15.xml.rels><?xml version="1.0" encoding="UTF-8" ?><Relationships xmlns="http://schemas.openxmlformats.org/package/2006/relationships"><Relationship Target="../slideMasters/slideMaster2.xml" Type="http://schemas.openxmlformats.org/officeDocument/2006/relationships/slideMaster" Id="rId1"></Relationship><Relationship Target="../media/image6.png" Type="http://schemas.openxmlformats.org/officeDocument/2006/relationships/image" Id="rId2"></Relationship></Relationships>
</file>

<file path=ppt/slideLayouts/_rels/slideLayout16.xml.rels><?xml version="1.0" encoding="UTF-8" ?><Relationships xmlns="http://schemas.openxmlformats.org/package/2006/relationships"><Relationship Target="../slideMasters/slideMaster2.xml" Type="http://schemas.openxmlformats.org/officeDocument/2006/relationships/slideMaster" Id="rId1"></Relationship><Relationship Target="../media/image7.png" Type="http://schemas.openxmlformats.org/officeDocument/2006/relationships/image" Id="rId2"></Relationship></Relationships>
</file>

<file path=ppt/slideLayouts/_rels/slideLayout17.xml.rels><?xml version="1.0" encoding="UTF-8" ?><Relationships xmlns="http://schemas.openxmlformats.org/package/2006/relationships"><Relationship Target="../slideMasters/slideMaster2.xml" Type="http://schemas.openxmlformats.org/officeDocument/2006/relationships/slideMaster" Id="rId1"></Relationship><Relationship Target="../media/image7.png" Type="http://schemas.openxmlformats.org/officeDocument/2006/relationships/image" Id="rId2"></Relationship></Relationships>
</file>

<file path=ppt/slideLayouts/_rels/slideLayout18.xml.rels><?xml version="1.0" encoding="UTF-8" ?><Relationships xmlns="http://schemas.openxmlformats.org/package/2006/relationships"><Relationship Target="../slideMasters/slideMaster2.xml" Type="http://schemas.openxmlformats.org/officeDocument/2006/relationships/slideMaster" Id="rId1"></Relationship><Relationship Target="../media/image7.png" Type="http://schemas.openxmlformats.org/officeDocument/2006/relationships/image" Id="rId2"></Relationship></Relationships>
</file>

<file path=ppt/slideLayouts/_rels/slideLayout19.xml.rels><?xml version="1.0" encoding="UTF-8" ?><Relationships xmlns="http://schemas.openxmlformats.org/package/2006/relationships"><Relationship Target="../slideMasters/slideMaster2.xml" Type="http://schemas.openxmlformats.org/officeDocument/2006/relationships/slideMaster" Id="rId1"></Relationship><Relationship Target="../media/image7.png" Type="http://schemas.openxmlformats.org/officeDocument/2006/relationships/image" Id="rId2"></Relationship></Relationships>
</file>

<file path=ppt/slideLayouts/_rels/slideLayout2.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20.xml.rels><?xml version="1.0" encoding="UTF-8" ?><Relationships xmlns="http://schemas.openxmlformats.org/package/2006/relationships"><Relationship Target="../slideMasters/slideMaster2.xml" Type="http://schemas.openxmlformats.org/officeDocument/2006/relationships/slideMaster" Id="rId1"></Relationship><Relationship Target="../media/image7.png" Type="http://schemas.openxmlformats.org/officeDocument/2006/relationships/image" Id="rId2"></Relationship></Relationships>
</file>

<file path=ppt/slideLayouts/_rels/slideLayout21.xml.rels><?xml version="1.0" encoding="UTF-8" ?><Relationships xmlns="http://schemas.openxmlformats.org/package/2006/relationships"><Relationship Target="../slideMasters/slideMaster2.xml" Type="http://schemas.openxmlformats.org/officeDocument/2006/relationships/slideMaster" Id="rId1"></Relationship><Relationship Target="../media/image7.png" Type="http://schemas.openxmlformats.org/officeDocument/2006/relationships/image" Id="rId2"></Relationship></Relationships>
</file>

<file path=ppt/slideLayouts/_rels/slideLayout22.xml.rels><?xml version="1.0" encoding="UTF-8" ?><Relationships xmlns="http://schemas.openxmlformats.org/package/2006/relationships"><Relationship Target="../slideMasters/slideMaster2.xml" Type="http://schemas.openxmlformats.org/officeDocument/2006/relationships/slideMaster" Id="rId1"></Relationship><Relationship Target="../media/image7.png" Type="http://schemas.openxmlformats.org/officeDocument/2006/relationships/image" Id="rId2"></Relationship></Relationships>
</file>

<file path=ppt/slideLayouts/_rels/slideLayout23.xml.rels><?xml version="1.0" encoding="UTF-8" ?><Relationships xmlns="http://schemas.openxmlformats.org/package/2006/relationships"><Relationship Target="../slideMasters/slideMaster2.xml" Type="http://schemas.openxmlformats.org/officeDocument/2006/relationships/slideMaster" Id="rId1"></Relationship><Relationship Target="../media/image12.png" Type="http://schemas.openxmlformats.org/officeDocument/2006/relationships/image" Id="rId2"></Relationship></Relationships>
</file>

<file path=ppt/slideLayouts/_rels/slideLayout24.xml.rels><?xml version="1.0" encoding="UTF-8" ?><Relationships xmlns="http://schemas.openxmlformats.org/package/2006/relationships"><Relationship Target="../slideMasters/slideMaster2.xml" Type="http://schemas.openxmlformats.org/officeDocument/2006/relationships/slideMaster" Id="rId1"></Relationship></Relationships>
</file>

<file path=ppt/slideLayouts/_rels/slideLayout25.xml.rels><?xml version="1.0" encoding="UTF-8" ?><Relationships xmlns="http://schemas.openxmlformats.org/package/2006/relationships"><Relationship Target="../slideMasters/slideMaster3.xml" Type="http://schemas.openxmlformats.org/officeDocument/2006/relationships/slideMaster" Id="rId1"></Relationship><Relationship Target="../media/image9.png" Type="http://schemas.openxmlformats.org/officeDocument/2006/relationships/image" Id="rId2"></Relationship></Relationships>
</file>

<file path=ppt/slideLayouts/_rels/slideLayout26.xml.rels><?xml version="1.0" encoding="UTF-8" ?><Relationships xmlns="http://schemas.openxmlformats.org/package/2006/relationships"><Relationship Target="../slideMasters/slideMaster3.xml" Type="http://schemas.openxmlformats.org/officeDocument/2006/relationships/slideMaster" Id="rId1"></Relationship><Relationship Target="../media/image10.jpg" Type="http://schemas.openxmlformats.org/officeDocument/2006/relationships/image" Id="rId2"></Relationship><Relationship Target="../media/image13.png" Type="http://schemas.openxmlformats.org/officeDocument/2006/relationships/image" Id="rId3"></Relationship></Relationships>
</file>

<file path=ppt/slideLayouts/_rels/slideLayout27.xml.rels><?xml version="1.0" encoding="UTF-8" ?><Relationships xmlns="http://schemas.openxmlformats.org/package/2006/relationships"><Relationship Target="../slideMasters/slideMaster3.xml" Type="http://schemas.openxmlformats.org/officeDocument/2006/relationships/slideMaster" Id="rId1"></Relationship><Relationship Target="../media/image11.png" Type="http://schemas.openxmlformats.org/officeDocument/2006/relationships/image" Id="rId2"></Relationship></Relationships>
</file>

<file path=ppt/slideLayouts/_rels/slideLayout28.xml.rels><?xml version="1.0" encoding="UTF-8" ?><Relationships xmlns="http://schemas.openxmlformats.org/package/2006/relationships"><Relationship Target="../slideMasters/slideMaster3.xml" Type="http://schemas.openxmlformats.org/officeDocument/2006/relationships/slideMaster" Id="rId1"></Relationship><Relationship Target="../media/image13.png" Type="http://schemas.openxmlformats.org/officeDocument/2006/relationships/image" Id="rId2"></Relationship></Relationships>
</file>

<file path=ppt/slideLayouts/_rels/slideLayout29.xml.rels><?xml version="1.0" encoding="UTF-8" ?><Relationships xmlns="http://schemas.openxmlformats.org/package/2006/relationships"><Relationship Target="../slideMasters/slideMaster3.xml" Type="http://schemas.openxmlformats.org/officeDocument/2006/relationships/slideMaster" Id="rId1"></Relationship><Relationship Target="../media/image13.png" Type="http://schemas.openxmlformats.org/officeDocument/2006/relationships/image" Id="rId2"></Relationship></Relationships>
</file>

<file path=ppt/slideLayouts/_rels/slideLayout3.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30.xml.rels><?xml version="1.0" encoding="UTF-8" ?><Relationships xmlns="http://schemas.openxmlformats.org/package/2006/relationships"><Relationship Target="../slideMasters/slideMaster3.xml" Type="http://schemas.openxmlformats.org/officeDocument/2006/relationships/slideMaster" Id="rId1"></Relationship><Relationship Target="../media/image13.png" Type="http://schemas.openxmlformats.org/officeDocument/2006/relationships/image" Id="rId2"></Relationship></Relationships>
</file>

<file path=ppt/slideLayouts/_rels/slideLayout31.xml.rels><?xml version="1.0" encoding="UTF-8" ?><Relationships xmlns="http://schemas.openxmlformats.org/package/2006/relationships"><Relationship Target="../slideMasters/slideMaster3.xml" Type="http://schemas.openxmlformats.org/officeDocument/2006/relationships/slideMaster" Id="rId1"></Relationship><Relationship Target="../media/image13.png" Type="http://schemas.openxmlformats.org/officeDocument/2006/relationships/image" Id="rId2"></Relationship></Relationships>
</file>

<file path=ppt/slideLayouts/_rels/slideLayout32.xml.rels><?xml version="1.0" encoding="UTF-8" ?><Relationships xmlns="http://schemas.openxmlformats.org/package/2006/relationships"><Relationship Target="../slideMasters/slideMaster3.xml" Type="http://schemas.openxmlformats.org/officeDocument/2006/relationships/slideMaster" Id="rId1"></Relationship><Relationship Target="../media/image13.png" Type="http://schemas.openxmlformats.org/officeDocument/2006/relationships/image" Id="rId2"></Relationship></Relationships>
</file>

<file path=ppt/slideLayouts/_rels/slideLayout33.xml.rels><?xml version="1.0" encoding="UTF-8" ?><Relationships xmlns="http://schemas.openxmlformats.org/package/2006/relationships"><Relationship Target="../slideMasters/slideMaster3.xml" Type="http://schemas.openxmlformats.org/officeDocument/2006/relationships/slideMaster" Id="rId1"></Relationship><Relationship Target="../media/image13.png" Type="http://schemas.openxmlformats.org/officeDocument/2006/relationships/image" Id="rId2"></Relationship></Relationships>
</file>

<file path=ppt/slideLayouts/_rels/slideLayout34.xml.rels><?xml version="1.0" encoding="UTF-8" ?><Relationships xmlns="http://schemas.openxmlformats.org/package/2006/relationships"><Relationship Target="../slideMasters/slideMaster3.xml" Type="http://schemas.openxmlformats.org/officeDocument/2006/relationships/slideMaster" Id="rId1"></Relationship><Relationship Target="../media/image13.png" Type="http://schemas.openxmlformats.org/officeDocument/2006/relationships/image" Id="rId2"></Relationship></Relationships>
</file>

<file path=ppt/slideLayouts/_rels/slideLayout35.xml.rels><?xml version="1.0" encoding="UTF-8" ?><Relationships xmlns="http://schemas.openxmlformats.org/package/2006/relationships"><Relationship Target="../slideMasters/slideMaster3.xml" Type="http://schemas.openxmlformats.org/officeDocument/2006/relationships/slideMaster" Id="rId1"></Relationship><Relationship Target="../media/image15.png" Type="http://schemas.openxmlformats.org/officeDocument/2006/relationships/image" Id="rId2"></Relationship></Relationships>
</file>

<file path=ppt/slideLayouts/_rels/slideLayout36.xml.rels><?xml version="1.0" encoding="UTF-8" ?><Relationships xmlns="http://schemas.openxmlformats.org/package/2006/relationships"><Relationship Target="../slideMasters/slideMaster3.xml" Type="http://schemas.openxmlformats.org/officeDocument/2006/relationships/slideMaster" Id="rId1"></Relationship></Relationships>
</file>

<file path=ppt/slideLayouts/_rels/slideLayout4.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5.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6.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7.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8.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9.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p:cSld name="Cover">
    <p:spTree>
      <p:nvGrpSpPr>
        <p:cNvPr id="14" name="Shape 14"/>
        <p:cNvGrpSpPr/>
        <p:nvPr/>
      </p:nvGrpSpPr>
      <p:grpSpPr>
        <a:xfrm>
          <a:off x="0" y="0"/>
          <a:ext cx="0" cy="0"/>
          <a:chOff x="0" y="0"/>
          <a:chExt cx="0" cy="0"/>
        </a:xfrm>
      </p:grpSpPr>
      <p:pic>
        <p:nvPicPr>
          <p:cNvPr id="15" name="Google Shape;15;p19"/>
          <p:cNvPicPr preferRelativeResize="0"/>
          <p:nvPr/>
        </p:nvPicPr>
        <p:blipFill rotWithShape="1">
          <a:blip r:embed="rId2">
            <a:alphaModFix/>
          </a:blip>
          <a:srcRect b="28413" l="0" r="0" t="7220"/>
          <a:stretch/>
        </p:blipFill>
        <p:spPr>
          <a:xfrm>
            <a:off x="-14453" y="0"/>
            <a:ext cx="12206452" cy="5175422"/>
          </a:xfrm>
          <a:prstGeom prst="rect">
            <a:avLst/>
          </a:prstGeom>
          <a:noFill/>
          <a:ln>
            <a:noFill/>
          </a:ln>
        </p:spPr>
      </p:pic>
      <p:sp>
        <p:nvSpPr>
          <p:cNvPr id="16" name="Google Shape;16;p19"/>
          <p:cNvSpPr/>
          <p:nvPr/>
        </p:nvSpPr>
        <p:spPr>
          <a:xfrm>
            <a:off x="-1" y="5168315"/>
            <a:ext cx="12203246" cy="1379016"/>
          </a:xfrm>
          <a:prstGeom prst="rect">
            <a:avLst/>
          </a:prstGeom>
          <a:solidFill>
            <a:srgbClr val="F1F1F2">
              <a:alpha val="8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19"/>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9"/>
          <p:cNvSpPr/>
          <p:nvPr/>
        </p:nvSpPr>
        <p:spPr>
          <a:xfrm rot="10800000">
            <a:off x="-11246" y="6540224"/>
            <a:ext cx="12203246" cy="329014"/>
          </a:xfrm>
          <a:prstGeom prst="rect">
            <a:avLst/>
          </a:prstGeom>
          <a:solidFill>
            <a:srgbClr val="4AB6D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9"/>
          <p:cNvSpPr/>
          <p:nvPr/>
        </p:nvSpPr>
        <p:spPr>
          <a:xfrm>
            <a:off x="339389" y="6587811"/>
            <a:ext cx="1438214"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4/6/2019 © 2017 by kariera.gr</a:t>
            </a:r>
            <a:endParaRPr b="0" i="0" sz="800" u="none" cap="none" strike="noStrike">
              <a:solidFill>
                <a:schemeClr val="lt1"/>
              </a:solidFill>
              <a:latin typeface="Calibri"/>
              <a:ea typeface="Calibri"/>
              <a:cs typeface="Calibri"/>
              <a:sym typeface="Calibri"/>
            </a:endParaRPr>
          </a:p>
        </p:txBody>
      </p:sp>
      <p:sp>
        <p:nvSpPr>
          <p:cNvPr id="20" name="Google Shape;20;p19"/>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5400"/>
              <a:buNone/>
              <a:defRPr b="1" sz="5400">
                <a:solidFill>
                  <a:schemeClr val="lt1"/>
                </a:solidFill>
                <a:latin typeface="Calibri"/>
                <a:ea typeface="Calibri"/>
                <a:cs typeface="Calibri"/>
                <a:sym typeface="Calibri"/>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1" name="Google Shape;21;p19"/>
          <p:cNvPicPr preferRelativeResize="0"/>
          <p:nvPr/>
        </p:nvPicPr>
        <p:blipFill rotWithShape="1">
          <a:blip r:embed="rId3">
            <a:alphaModFix/>
          </a:blip>
          <a:srcRect b="0" l="0" r="0" t="0"/>
          <a:stretch/>
        </p:blipFill>
        <p:spPr>
          <a:xfrm>
            <a:off x="9022852" y="5623733"/>
            <a:ext cx="2933595" cy="468180"/>
          </a:xfrm>
          <a:prstGeom prst="rect">
            <a:avLst/>
          </a:prstGeom>
          <a:noFill/>
          <a:ln>
            <a:noFill/>
          </a:ln>
        </p:spPr>
      </p:pic>
    </p:spTree>
  </p:cSld>
  <p:clrMapOvr>
    <a:masterClrMapping/>
  </p:clrMapOvr>
  <p:extLst>
    <p:ext uri="{DCECCB84-F9BA-43D5-87BE-67443E8EF086}">
      <p15:sldGuideLst>
        <p15:guide id="1" orient="horz" pos="2664">
          <p15:clr>
            <a:srgbClr val="FBAE40"/>
          </p15:clr>
        </p15:guide>
        <p15:guide id="2" pos="3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Software">
  <p:cSld name="Title Only - Software">
    <p:spTree>
      <p:nvGrpSpPr>
        <p:cNvPr id="97" name="Shape 97"/>
        <p:cNvGrpSpPr/>
        <p:nvPr/>
      </p:nvGrpSpPr>
      <p:grpSpPr>
        <a:xfrm>
          <a:off x="0" y="0"/>
          <a:ext cx="0" cy="0"/>
          <a:chOff x="0" y="0"/>
          <a:chExt cx="0" cy="0"/>
        </a:xfrm>
      </p:grpSpPr>
      <p:sp>
        <p:nvSpPr>
          <p:cNvPr id="98" name="Google Shape;98;p28"/>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28"/>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02" name="Google Shape;102;p28"/>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 Software">
  <p:cSld name="1_Title Only - Software">
    <p:spTree>
      <p:nvGrpSpPr>
        <p:cNvPr id="103" name="Shape 103"/>
        <p:cNvGrpSpPr/>
        <p:nvPr/>
      </p:nvGrpSpPr>
      <p:grpSpPr>
        <a:xfrm>
          <a:off x="0" y="0"/>
          <a:ext cx="0" cy="0"/>
          <a:chOff x="0" y="0"/>
          <a:chExt cx="0" cy="0"/>
        </a:xfrm>
      </p:grpSpPr>
      <p:pic>
        <p:nvPicPr>
          <p:cNvPr id="104" name="Google Shape;104;p29"/>
          <p:cNvPicPr preferRelativeResize="0"/>
          <p:nvPr/>
        </p:nvPicPr>
        <p:blipFill rotWithShape="1">
          <a:blip r:embed="rId2">
            <a:alphaModFix/>
          </a:blip>
          <a:srcRect b="0" l="0" r="0" t="0"/>
          <a:stretch/>
        </p:blipFill>
        <p:spPr>
          <a:xfrm>
            <a:off x="9824700" y="6390744"/>
            <a:ext cx="1872000" cy="272374"/>
          </a:xfrm>
          <a:prstGeom prst="rect">
            <a:avLst/>
          </a:prstGeom>
          <a:noFill/>
          <a:ln>
            <a:noFill/>
          </a:ln>
        </p:spPr>
      </p:pic>
      <p:sp>
        <p:nvSpPr>
          <p:cNvPr id="105" name="Google Shape;105;p29"/>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rgbClr val="7F7F7F"/>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ck">
  <p:cSld name="1_Back">
    <p:spTree>
      <p:nvGrpSpPr>
        <p:cNvPr id="106" name="Shape 106"/>
        <p:cNvGrpSpPr/>
        <p:nvPr/>
      </p:nvGrpSpPr>
      <p:grpSpPr>
        <a:xfrm>
          <a:off x="0" y="0"/>
          <a:ext cx="0" cy="0"/>
          <a:chOff x="0" y="0"/>
          <a:chExt cx="0" cy="0"/>
        </a:xfrm>
      </p:grpSpPr>
      <p:sp>
        <p:nvSpPr>
          <p:cNvPr id="107" name="Google Shape;107;p30"/>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0"/>
          <p:cNvSpPr txBox="1"/>
          <p:nvPr>
            <p:ph idx="1" type="body"/>
          </p:nvPr>
        </p:nvSpPr>
        <p:spPr>
          <a:xfrm>
            <a:off x="495299" y="4384431"/>
            <a:ext cx="11201401" cy="178776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400"/>
              <a:buNone/>
              <a:defRPr sz="2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0"/>
          <p:cNvSpPr txBox="1"/>
          <p:nvPr>
            <p:ph idx="2" type="body"/>
          </p:nvPr>
        </p:nvSpPr>
        <p:spPr>
          <a:xfrm>
            <a:off x="495300" y="3316353"/>
            <a:ext cx="11201400" cy="93155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5400"/>
              <a:buNone/>
              <a:defRPr sz="54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6" name="Shape 116"/>
        <p:cNvGrpSpPr/>
        <p:nvPr/>
      </p:nvGrpSpPr>
      <p:grpSpPr>
        <a:xfrm>
          <a:off x="0" y="0"/>
          <a:ext cx="0" cy="0"/>
          <a:chOff x="0" y="0"/>
          <a:chExt cx="0" cy="0"/>
        </a:xfrm>
      </p:grpSpPr>
      <p:sp>
        <p:nvSpPr>
          <p:cNvPr id="117" name="Google Shape;117;g61c6de8e80_0_20"/>
          <p:cNvSpPr txBox="1"/>
          <p:nvPr>
            <p:ph idx="1" type="body"/>
          </p:nvPr>
        </p:nvSpPr>
        <p:spPr>
          <a:xfrm>
            <a:off x="495300" y="1600200"/>
            <a:ext cx="11201400" cy="457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g61c6de8e80_0_20"/>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g61c6de8e80_0_2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g61c6de8e80_0_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61c6de8e80_0_2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22" name="Google Shape;122;g61c6de8e80_0_20"/>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1008">
          <p15:clr>
            <a:srgbClr val="FBAE40"/>
          </p15:clr>
        </p15:guide>
        <p15:guide id="2" pos="31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p:cSld name="Cover">
    <p:spTree>
      <p:nvGrpSpPr>
        <p:cNvPr id="123" name="Shape 123"/>
        <p:cNvGrpSpPr/>
        <p:nvPr/>
      </p:nvGrpSpPr>
      <p:grpSpPr>
        <a:xfrm>
          <a:off x="0" y="0"/>
          <a:ext cx="0" cy="0"/>
          <a:chOff x="0" y="0"/>
          <a:chExt cx="0" cy="0"/>
        </a:xfrm>
      </p:grpSpPr>
      <p:pic>
        <p:nvPicPr>
          <p:cNvPr id="124" name="Google Shape;124;g61c6de8e80_0_12"/>
          <p:cNvPicPr preferRelativeResize="0"/>
          <p:nvPr/>
        </p:nvPicPr>
        <p:blipFill rotWithShape="1">
          <a:blip r:embed="rId2">
            <a:alphaModFix/>
          </a:blip>
          <a:srcRect b="28410" l="0" r="0" t="7220"/>
          <a:stretch/>
        </p:blipFill>
        <p:spPr>
          <a:xfrm>
            <a:off x="-14453" y="0"/>
            <a:ext cx="12206454" cy="5175423"/>
          </a:xfrm>
          <a:prstGeom prst="rect">
            <a:avLst/>
          </a:prstGeom>
          <a:noFill/>
          <a:ln>
            <a:noFill/>
          </a:ln>
        </p:spPr>
      </p:pic>
      <p:sp>
        <p:nvSpPr>
          <p:cNvPr id="125" name="Google Shape;125;g61c6de8e80_0_12"/>
          <p:cNvSpPr/>
          <p:nvPr/>
        </p:nvSpPr>
        <p:spPr>
          <a:xfrm>
            <a:off x="-1" y="5168315"/>
            <a:ext cx="12203100" cy="1379100"/>
          </a:xfrm>
          <a:prstGeom prst="rect">
            <a:avLst/>
          </a:prstGeom>
          <a:solidFill>
            <a:srgbClr val="F1F1F2">
              <a:alpha val="8470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g61c6de8e80_0_12"/>
          <p:cNvSpPr txBox="1"/>
          <p:nvPr>
            <p:ph idx="1" type="body"/>
          </p:nvPr>
        </p:nvSpPr>
        <p:spPr>
          <a:xfrm>
            <a:off x="495299" y="4391985"/>
            <a:ext cx="7490100" cy="605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g61c6de8e80_0_12"/>
          <p:cNvSpPr/>
          <p:nvPr/>
        </p:nvSpPr>
        <p:spPr>
          <a:xfrm rot="10800000">
            <a:off x="-11101" y="6540138"/>
            <a:ext cx="12203100" cy="329100"/>
          </a:xfrm>
          <a:prstGeom prst="rect">
            <a:avLst/>
          </a:prstGeom>
          <a:solidFill>
            <a:srgbClr val="4AB6D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g61c6de8e80_0_12"/>
          <p:cNvSpPr/>
          <p:nvPr/>
        </p:nvSpPr>
        <p:spPr>
          <a:xfrm>
            <a:off x="339389" y="6587811"/>
            <a:ext cx="14382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4/12/2019 © 2017 by kariera.gr</a:t>
            </a:r>
            <a:endParaRPr b="0" i="0" sz="800" u="none" cap="none" strike="noStrike">
              <a:solidFill>
                <a:schemeClr val="lt1"/>
              </a:solidFill>
              <a:latin typeface="Calibri"/>
              <a:ea typeface="Calibri"/>
              <a:cs typeface="Calibri"/>
              <a:sym typeface="Calibri"/>
            </a:endParaRPr>
          </a:p>
        </p:txBody>
      </p:sp>
      <p:sp>
        <p:nvSpPr>
          <p:cNvPr id="129" name="Google Shape;129;g61c6de8e80_0_12"/>
          <p:cNvSpPr txBox="1"/>
          <p:nvPr>
            <p:ph idx="2" type="body"/>
          </p:nvPr>
        </p:nvSpPr>
        <p:spPr>
          <a:xfrm>
            <a:off x="495299" y="1600200"/>
            <a:ext cx="7489800" cy="26511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5400"/>
              <a:buNone/>
              <a:defRPr b="1" sz="5400">
                <a:solidFill>
                  <a:schemeClr val="lt1"/>
                </a:solidFill>
                <a:latin typeface="Calibri"/>
                <a:ea typeface="Calibri"/>
                <a:cs typeface="Calibri"/>
                <a:sym typeface="Calibri"/>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0" name="Google Shape;130;g61c6de8e80_0_12"/>
          <p:cNvPicPr preferRelativeResize="0"/>
          <p:nvPr/>
        </p:nvPicPr>
        <p:blipFill rotWithShape="1">
          <a:blip r:embed="rId3">
            <a:alphaModFix/>
          </a:blip>
          <a:srcRect b="0" l="0" r="0" t="0"/>
          <a:stretch/>
        </p:blipFill>
        <p:spPr>
          <a:xfrm>
            <a:off x="9022852" y="5623733"/>
            <a:ext cx="2933595" cy="468180"/>
          </a:xfrm>
          <a:prstGeom prst="rect">
            <a:avLst/>
          </a:prstGeom>
          <a:noFill/>
          <a:ln>
            <a:noFill/>
          </a:ln>
        </p:spPr>
      </p:pic>
    </p:spTree>
  </p:cSld>
  <p:clrMapOvr>
    <a:masterClrMapping/>
  </p:clrMapOvr>
  <p:extLst>
    <p:ext uri="{DCECCB84-F9BA-43D5-87BE-67443E8EF086}">
      <p15:sldGuideLst>
        <p15:guide id="1" orient="horz" pos="2664">
          <p15:clr>
            <a:srgbClr val="FBAE40"/>
          </p15:clr>
        </p15:guide>
        <p15:guide id="2" pos="31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p:cSld name="Back">
    <p:spTree>
      <p:nvGrpSpPr>
        <p:cNvPr id="131" name="Shape 131"/>
        <p:cNvGrpSpPr/>
        <p:nvPr/>
      </p:nvGrpSpPr>
      <p:grpSpPr>
        <a:xfrm>
          <a:off x="0" y="0"/>
          <a:ext cx="0" cy="0"/>
          <a:chOff x="0" y="0"/>
          <a:chExt cx="0" cy="0"/>
        </a:xfrm>
      </p:grpSpPr>
      <p:sp>
        <p:nvSpPr>
          <p:cNvPr id="132" name="Google Shape;132;g61c6de8e80_0_27"/>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g61c6de8e80_0_27"/>
          <p:cNvSpPr txBox="1"/>
          <p:nvPr>
            <p:ph idx="1" type="body"/>
          </p:nvPr>
        </p:nvSpPr>
        <p:spPr>
          <a:xfrm>
            <a:off x="10048873" y="6042356"/>
            <a:ext cx="1724100" cy="3069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4" name="Google Shape;134;g61c6de8e80_0_27"/>
          <p:cNvPicPr preferRelativeResize="0"/>
          <p:nvPr/>
        </p:nvPicPr>
        <p:blipFill rotWithShape="1">
          <a:blip r:embed="rId2">
            <a:alphaModFix/>
          </a:blip>
          <a:srcRect b="0" l="0" r="0" t="0"/>
          <a:stretch/>
        </p:blipFill>
        <p:spPr>
          <a:xfrm>
            <a:off x="9824700" y="6390744"/>
            <a:ext cx="1871999" cy="27237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image" showMasterSp="0">
  <p:cSld name="Section with image">
    <p:spTree>
      <p:nvGrpSpPr>
        <p:cNvPr id="135" name="Shape 135"/>
        <p:cNvGrpSpPr/>
        <p:nvPr/>
      </p:nvGrpSpPr>
      <p:grpSpPr>
        <a:xfrm>
          <a:off x="0" y="0"/>
          <a:ext cx="0" cy="0"/>
          <a:chOff x="0" y="0"/>
          <a:chExt cx="0" cy="0"/>
        </a:xfrm>
      </p:grpSpPr>
      <p:sp>
        <p:nvSpPr>
          <p:cNvPr id="136" name="Google Shape;136;g61c6de8e80_0_31"/>
          <p:cNvSpPr/>
          <p:nvPr>
            <p:ph idx="2" type="pic"/>
          </p:nvPr>
        </p:nvSpPr>
        <p:spPr>
          <a:xfrm>
            <a:off x="0" y="0"/>
            <a:ext cx="12192000" cy="6858000"/>
          </a:xfrm>
          <a:prstGeom prst="rect">
            <a:avLst/>
          </a:prstGeom>
          <a:noFill/>
          <a:ln>
            <a:noFill/>
          </a:ln>
        </p:spPr>
      </p:sp>
      <p:sp>
        <p:nvSpPr>
          <p:cNvPr id="137" name="Google Shape;137;g61c6de8e80_0_31"/>
          <p:cNvSpPr txBox="1"/>
          <p:nvPr>
            <p:ph idx="1" type="body"/>
          </p:nvPr>
        </p:nvSpPr>
        <p:spPr>
          <a:xfrm>
            <a:off x="495300" y="1615440"/>
            <a:ext cx="5029200" cy="2651700"/>
          </a:xfrm>
          <a:prstGeom prst="rect">
            <a:avLst/>
          </a:prstGeom>
          <a:noFill/>
          <a:ln>
            <a:noFill/>
          </a:ln>
        </p:spPr>
        <p:txBody>
          <a:bodyPr anchorCtr="0" anchor="t" bIns="45700" lIns="91425" spcFirstLastPara="1" rIns="91425" wrap="square" tIns="0">
            <a:noAutofit/>
          </a:bodyPr>
          <a:lstStyle>
            <a:lvl1pPr indent="-228600" lvl="0" marL="457200" algn="l">
              <a:lnSpc>
                <a:spcPct val="90000"/>
              </a:lnSpc>
              <a:spcBef>
                <a:spcPts val="0"/>
              </a:spcBef>
              <a:spcAft>
                <a:spcPts val="0"/>
              </a:spcAft>
              <a:buSzPts val="3200"/>
              <a:buNone/>
              <a:defRPr sz="32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8" name="Google Shape;138;g61c6de8e80_0_31"/>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2712">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139" name="Shape 139"/>
        <p:cNvGrpSpPr/>
        <p:nvPr/>
      </p:nvGrpSpPr>
      <p:grpSpPr>
        <a:xfrm>
          <a:off x="0" y="0"/>
          <a:ext cx="0" cy="0"/>
          <a:chOff x="0" y="0"/>
          <a:chExt cx="0" cy="0"/>
        </a:xfrm>
      </p:grpSpPr>
      <p:sp>
        <p:nvSpPr>
          <p:cNvPr id="140" name="Google Shape;140;g61c6de8e80_0_35"/>
          <p:cNvSpPr txBox="1"/>
          <p:nvPr>
            <p:ph idx="1" type="body"/>
          </p:nvPr>
        </p:nvSpPr>
        <p:spPr>
          <a:xfrm>
            <a:off x="505557" y="1600200"/>
            <a:ext cx="5514300" cy="457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g61c6de8e80_0_35"/>
          <p:cNvSpPr txBox="1"/>
          <p:nvPr>
            <p:ph idx="2" type="body"/>
          </p:nvPr>
        </p:nvSpPr>
        <p:spPr>
          <a:xfrm>
            <a:off x="6172200" y="1600200"/>
            <a:ext cx="5514300" cy="457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g61c6de8e80_0_35"/>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g61c6de8e80_0_35"/>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g61c6de8e80_0_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61c6de8e80_0_35"/>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46" name="Google Shape;146;g61c6de8e80_0_35"/>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text left">
  <p:cSld name="Image right text left">
    <p:spTree>
      <p:nvGrpSpPr>
        <p:cNvPr id="147" name="Shape 147"/>
        <p:cNvGrpSpPr/>
        <p:nvPr/>
      </p:nvGrpSpPr>
      <p:grpSpPr>
        <a:xfrm>
          <a:off x="0" y="0"/>
          <a:ext cx="0" cy="0"/>
          <a:chOff x="0" y="0"/>
          <a:chExt cx="0" cy="0"/>
        </a:xfrm>
      </p:grpSpPr>
      <p:sp>
        <p:nvSpPr>
          <p:cNvPr id="148" name="Google Shape;148;g61c6de8e80_0_43"/>
          <p:cNvSpPr txBox="1"/>
          <p:nvPr>
            <p:ph idx="1" type="body"/>
          </p:nvPr>
        </p:nvSpPr>
        <p:spPr>
          <a:xfrm>
            <a:off x="505557" y="1600200"/>
            <a:ext cx="3720000" cy="457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g61c6de8e80_0_43"/>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61c6de8e80_0_43"/>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61c6de8e80_0_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g61c6de8e80_0_43"/>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53" name="Google Shape;153;g61c6de8e80_0_43"/>
          <p:cNvSpPr/>
          <p:nvPr>
            <p:ph idx="2" type="pic"/>
          </p:nvPr>
        </p:nvSpPr>
        <p:spPr>
          <a:xfrm>
            <a:off x="4378036" y="1600200"/>
            <a:ext cx="7318800" cy="4576800"/>
          </a:xfrm>
          <a:prstGeom prst="rect">
            <a:avLst/>
          </a:prstGeom>
          <a:noFill/>
          <a:ln>
            <a:noFill/>
          </a:ln>
        </p:spPr>
      </p:sp>
      <p:pic>
        <p:nvPicPr>
          <p:cNvPr id="154" name="Google Shape;154;g61c6de8e80_0_43"/>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text right">
  <p:cSld name="Image left text right">
    <p:spTree>
      <p:nvGrpSpPr>
        <p:cNvPr id="155" name="Shape 155"/>
        <p:cNvGrpSpPr/>
        <p:nvPr/>
      </p:nvGrpSpPr>
      <p:grpSpPr>
        <a:xfrm>
          <a:off x="0" y="0"/>
          <a:ext cx="0" cy="0"/>
          <a:chOff x="0" y="0"/>
          <a:chExt cx="0" cy="0"/>
        </a:xfrm>
      </p:grpSpPr>
      <p:sp>
        <p:nvSpPr>
          <p:cNvPr id="156" name="Google Shape;156;g61c6de8e80_0_51"/>
          <p:cNvSpPr txBox="1"/>
          <p:nvPr>
            <p:ph idx="1" type="body"/>
          </p:nvPr>
        </p:nvSpPr>
        <p:spPr>
          <a:xfrm>
            <a:off x="7976621" y="1600200"/>
            <a:ext cx="3720000" cy="457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g61c6de8e80_0_51"/>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g61c6de8e80_0_51"/>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g61c6de8e80_0_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g61c6de8e80_0_51"/>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61" name="Google Shape;161;g61c6de8e80_0_51"/>
          <p:cNvSpPr/>
          <p:nvPr>
            <p:ph idx="2" type="pic"/>
          </p:nvPr>
        </p:nvSpPr>
        <p:spPr>
          <a:xfrm>
            <a:off x="495300" y="1600200"/>
            <a:ext cx="7318800" cy="4576800"/>
          </a:xfrm>
          <a:prstGeom prst="rect">
            <a:avLst/>
          </a:prstGeom>
          <a:noFill/>
          <a:ln>
            <a:noFill/>
          </a:ln>
        </p:spPr>
      </p:sp>
      <p:pic>
        <p:nvPicPr>
          <p:cNvPr id="162" name="Google Shape;162;g61c6de8e80_0_51"/>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20"/>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20"/>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8" name="Google Shape;28;p20"/>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1008">
          <p15:clr>
            <a:srgbClr val="FBAE40"/>
          </p15:clr>
        </p15:guide>
        <p15:guide id="2" pos="31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63" name="Shape 163"/>
        <p:cNvGrpSpPr/>
        <p:nvPr/>
      </p:nvGrpSpPr>
      <p:grpSpPr>
        <a:xfrm>
          <a:off x="0" y="0"/>
          <a:ext cx="0" cy="0"/>
          <a:chOff x="0" y="0"/>
          <a:chExt cx="0" cy="0"/>
        </a:xfrm>
      </p:grpSpPr>
      <p:sp>
        <p:nvSpPr>
          <p:cNvPr id="164" name="Google Shape;164;g61c6de8e80_0_59"/>
          <p:cNvSpPr txBox="1"/>
          <p:nvPr>
            <p:ph idx="1" type="body"/>
          </p:nvPr>
        </p:nvSpPr>
        <p:spPr>
          <a:xfrm>
            <a:off x="505558" y="1600200"/>
            <a:ext cx="5492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5" name="Google Shape;165;g61c6de8e80_0_59"/>
          <p:cNvSpPr txBox="1"/>
          <p:nvPr>
            <p:ph idx="2" type="body"/>
          </p:nvPr>
        </p:nvSpPr>
        <p:spPr>
          <a:xfrm>
            <a:off x="6172200" y="1600200"/>
            <a:ext cx="5514300" cy="823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6" name="Google Shape;166;g61c6de8e80_0_59"/>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g61c6de8e80_0_59"/>
          <p:cNvSpPr txBox="1"/>
          <p:nvPr>
            <p:ph idx="3" type="body"/>
          </p:nvPr>
        </p:nvSpPr>
        <p:spPr>
          <a:xfrm>
            <a:off x="505557" y="2567354"/>
            <a:ext cx="5514300" cy="360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g61c6de8e80_0_59"/>
          <p:cNvSpPr txBox="1"/>
          <p:nvPr>
            <p:ph idx="4" type="body"/>
          </p:nvPr>
        </p:nvSpPr>
        <p:spPr>
          <a:xfrm>
            <a:off x="6172200" y="2567354"/>
            <a:ext cx="5514300" cy="360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g61c6de8e80_0_59"/>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g61c6de8e80_0_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g61c6de8e80_0_59"/>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72" name="Google Shape;172;g61c6de8e80_0_59"/>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laceholders">
  <p:cSld name="logo placeholders">
    <p:spTree>
      <p:nvGrpSpPr>
        <p:cNvPr id="173" name="Shape 173"/>
        <p:cNvGrpSpPr/>
        <p:nvPr/>
      </p:nvGrpSpPr>
      <p:grpSpPr>
        <a:xfrm>
          <a:off x="0" y="0"/>
          <a:ext cx="0" cy="0"/>
          <a:chOff x="0" y="0"/>
          <a:chExt cx="0" cy="0"/>
        </a:xfrm>
      </p:grpSpPr>
      <p:sp>
        <p:nvSpPr>
          <p:cNvPr id="174" name="Google Shape;174;g61c6de8e80_0_69"/>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g61c6de8e80_0_69"/>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g61c6de8e80_0_6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g61c6de8e80_0_69"/>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78" name="Google Shape;178;g61c6de8e80_0_69"/>
          <p:cNvSpPr/>
          <p:nvPr>
            <p:ph idx="2" type="pic"/>
          </p:nvPr>
        </p:nvSpPr>
        <p:spPr>
          <a:xfrm>
            <a:off x="4953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79" name="Google Shape;179;g61c6de8e80_0_69"/>
          <p:cNvSpPr/>
          <p:nvPr>
            <p:ph idx="3" type="pic"/>
          </p:nvPr>
        </p:nvSpPr>
        <p:spPr>
          <a:xfrm>
            <a:off x="28156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0" name="Google Shape;180;g61c6de8e80_0_69"/>
          <p:cNvSpPr/>
          <p:nvPr>
            <p:ph idx="4" type="pic"/>
          </p:nvPr>
        </p:nvSpPr>
        <p:spPr>
          <a:xfrm>
            <a:off x="51360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1" name="Google Shape;181;g61c6de8e80_0_69"/>
          <p:cNvSpPr/>
          <p:nvPr>
            <p:ph idx="5" type="pic"/>
          </p:nvPr>
        </p:nvSpPr>
        <p:spPr>
          <a:xfrm>
            <a:off x="74563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2" name="Google Shape;182;g61c6de8e80_0_69"/>
          <p:cNvSpPr/>
          <p:nvPr>
            <p:ph idx="6" type="pic"/>
          </p:nvPr>
        </p:nvSpPr>
        <p:spPr>
          <a:xfrm>
            <a:off x="97767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3" name="Google Shape;183;g61c6de8e80_0_69"/>
          <p:cNvSpPr/>
          <p:nvPr>
            <p:ph idx="7" type="pic"/>
          </p:nvPr>
        </p:nvSpPr>
        <p:spPr>
          <a:xfrm>
            <a:off x="4953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4" name="Google Shape;184;g61c6de8e80_0_69"/>
          <p:cNvSpPr/>
          <p:nvPr>
            <p:ph idx="8" type="pic"/>
          </p:nvPr>
        </p:nvSpPr>
        <p:spPr>
          <a:xfrm>
            <a:off x="28156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5" name="Google Shape;185;g61c6de8e80_0_69"/>
          <p:cNvSpPr/>
          <p:nvPr>
            <p:ph idx="9" type="pic"/>
          </p:nvPr>
        </p:nvSpPr>
        <p:spPr>
          <a:xfrm>
            <a:off x="51360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6" name="Google Shape;186;g61c6de8e80_0_69"/>
          <p:cNvSpPr/>
          <p:nvPr>
            <p:ph idx="13" type="pic"/>
          </p:nvPr>
        </p:nvSpPr>
        <p:spPr>
          <a:xfrm>
            <a:off x="74563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7" name="Google Shape;187;g61c6de8e80_0_69"/>
          <p:cNvSpPr/>
          <p:nvPr>
            <p:ph idx="14" type="pic"/>
          </p:nvPr>
        </p:nvSpPr>
        <p:spPr>
          <a:xfrm>
            <a:off x="97767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8" name="Google Shape;188;g61c6de8e80_0_69"/>
          <p:cNvSpPr/>
          <p:nvPr>
            <p:ph idx="15" type="pic"/>
          </p:nvPr>
        </p:nvSpPr>
        <p:spPr>
          <a:xfrm>
            <a:off x="4953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9" name="Google Shape;189;g61c6de8e80_0_69"/>
          <p:cNvSpPr/>
          <p:nvPr>
            <p:ph idx="16" type="pic"/>
          </p:nvPr>
        </p:nvSpPr>
        <p:spPr>
          <a:xfrm>
            <a:off x="28156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0" name="Google Shape;190;g61c6de8e80_0_69"/>
          <p:cNvSpPr/>
          <p:nvPr>
            <p:ph idx="17" type="pic"/>
          </p:nvPr>
        </p:nvSpPr>
        <p:spPr>
          <a:xfrm>
            <a:off x="51360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1" name="Google Shape;191;g61c6de8e80_0_69"/>
          <p:cNvSpPr/>
          <p:nvPr>
            <p:ph idx="18" type="pic"/>
          </p:nvPr>
        </p:nvSpPr>
        <p:spPr>
          <a:xfrm>
            <a:off x="74563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2" name="Google Shape;192;g61c6de8e80_0_69"/>
          <p:cNvSpPr/>
          <p:nvPr>
            <p:ph idx="19" type="pic"/>
          </p:nvPr>
        </p:nvSpPr>
        <p:spPr>
          <a:xfrm>
            <a:off x="97767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3" name="Google Shape;193;g61c6de8e80_0_69"/>
          <p:cNvSpPr/>
          <p:nvPr>
            <p:ph idx="20" type="pic"/>
          </p:nvPr>
        </p:nvSpPr>
        <p:spPr>
          <a:xfrm>
            <a:off x="4953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4" name="Google Shape;194;g61c6de8e80_0_69"/>
          <p:cNvSpPr/>
          <p:nvPr>
            <p:ph idx="21" type="pic"/>
          </p:nvPr>
        </p:nvSpPr>
        <p:spPr>
          <a:xfrm>
            <a:off x="28156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5" name="Google Shape;195;g61c6de8e80_0_69"/>
          <p:cNvSpPr/>
          <p:nvPr>
            <p:ph idx="22" type="pic"/>
          </p:nvPr>
        </p:nvSpPr>
        <p:spPr>
          <a:xfrm>
            <a:off x="51360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6" name="Google Shape;196;g61c6de8e80_0_69"/>
          <p:cNvSpPr/>
          <p:nvPr>
            <p:ph idx="23" type="pic"/>
          </p:nvPr>
        </p:nvSpPr>
        <p:spPr>
          <a:xfrm>
            <a:off x="74563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7" name="Google Shape;197;g61c6de8e80_0_69"/>
          <p:cNvSpPr/>
          <p:nvPr>
            <p:ph idx="24" type="pic"/>
          </p:nvPr>
        </p:nvSpPr>
        <p:spPr>
          <a:xfrm>
            <a:off x="97767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pic>
        <p:nvPicPr>
          <p:cNvPr id="198" name="Google Shape;198;g61c6de8e80_0_69"/>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Software">
  <p:cSld name="Title Only - Software">
    <p:spTree>
      <p:nvGrpSpPr>
        <p:cNvPr id="199" name="Shape 199"/>
        <p:cNvGrpSpPr/>
        <p:nvPr/>
      </p:nvGrpSpPr>
      <p:grpSpPr>
        <a:xfrm>
          <a:off x="0" y="0"/>
          <a:ext cx="0" cy="0"/>
          <a:chOff x="0" y="0"/>
          <a:chExt cx="0" cy="0"/>
        </a:xfrm>
      </p:grpSpPr>
      <p:sp>
        <p:nvSpPr>
          <p:cNvPr id="200" name="Google Shape;200;g61c6de8e80_0_95"/>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g61c6de8e80_0_95"/>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g61c6de8e80_0_9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g61c6de8e80_0_95"/>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04" name="Google Shape;204;g61c6de8e80_0_95"/>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 Software">
  <p:cSld name="1_Title Only - Software">
    <p:spTree>
      <p:nvGrpSpPr>
        <p:cNvPr id="205" name="Shape 205"/>
        <p:cNvGrpSpPr/>
        <p:nvPr/>
      </p:nvGrpSpPr>
      <p:grpSpPr>
        <a:xfrm>
          <a:off x="0" y="0"/>
          <a:ext cx="0" cy="0"/>
          <a:chOff x="0" y="0"/>
          <a:chExt cx="0" cy="0"/>
        </a:xfrm>
      </p:grpSpPr>
      <p:pic>
        <p:nvPicPr>
          <p:cNvPr id="206" name="Google Shape;206;g61c6de8e80_0_101"/>
          <p:cNvPicPr preferRelativeResize="0"/>
          <p:nvPr/>
        </p:nvPicPr>
        <p:blipFill rotWithShape="1">
          <a:blip r:embed="rId2">
            <a:alphaModFix/>
          </a:blip>
          <a:srcRect b="0" l="0" r="0" t="0"/>
          <a:stretch/>
        </p:blipFill>
        <p:spPr>
          <a:xfrm>
            <a:off x="9824700" y="6390744"/>
            <a:ext cx="1872000" cy="272374"/>
          </a:xfrm>
          <a:prstGeom prst="rect">
            <a:avLst/>
          </a:prstGeom>
          <a:noFill/>
          <a:ln>
            <a:noFill/>
          </a:ln>
        </p:spPr>
      </p:pic>
      <p:sp>
        <p:nvSpPr>
          <p:cNvPr id="207" name="Google Shape;207;g61c6de8e80_0_101"/>
          <p:cNvSpPr txBox="1"/>
          <p:nvPr>
            <p:ph idx="1" type="body"/>
          </p:nvPr>
        </p:nvSpPr>
        <p:spPr>
          <a:xfrm>
            <a:off x="10048873" y="6042356"/>
            <a:ext cx="1724100" cy="3069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rgbClr val="7F7F7F"/>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ck">
  <p:cSld name="1_Back">
    <p:spTree>
      <p:nvGrpSpPr>
        <p:cNvPr id="208" name="Shape 208"/>
        <p:cNvGrpSpPr/>
        <p:nvPr/>
      </p:nvGrpSpPr>
      <p:grpSpPr>
        <a:xfrm>
          <a:off x="0" y="0"/>
          <a:ext cx="0" cy="0"/>
          <a:chOff x="0" y="0"/>
          <a:chExt cx="0" cy="0"/>
        </a:xfrm>
      </p:grpSpPr>
      <p:sp>
        <p:nvSpPr>
          <p:cNvPr id="209" name="Google Shape;209;g61c6de8e80_0_104"/>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g61c6de8e80_0_10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g61c6de8e80_0_104"/>
          <p:cNvSpPr txBox="1"/>
          <p:nvPr>
            <p:ph idx="1" type="body"/>
          </p:nvPr>
        </p:nvSpPr>
        <p:spPr>
          <a:xfrm>
            <a:off x="495299" y="4384431"/>
            <a:ext cx="11201400" cy="178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2400"/>
              <a:buNone/>
              <a:defRPr sz="2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g61c6de8e80_0_104"/>
          <p:cNvSpPr txBox="1"/>
          <p:nvPr>
            <p:ph idx="2" type="body"/>
          </p:nvPr>
        </p:nvSpPr>
        <p:spPr>
          <a:xfrm>
            <a:off x="495300" y="3316353"/>
            <a:ext cx="11201400" cy="931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5400"/>
              <a:buNone/>
              <a:defRPr sz="54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8" name="Shape 218"/>
        <p:cNvGrpSpPr/>
        <p:nvPr/>
      </p:nvGrpSpPr>
      <p:grpSpPr>
        <a:xfrm>
          <a:off x="0" y="0"/>
          <a:ext cx="0" cy="0"/>
          <a:chOff x="0" y="0"/>
          <a:chExt cx="0" cy="0"/>
        </a:xfrm>
      </p:grpSpPr>
      <p:sp>
        <p:nvSpPr>
          <p:cNvPr id="219" name="Google Shape;219;g630218c17a_0_35"/>
          <p:cNvSpPr txBox="1"/>
          <p:nvPr>
            <p:ph idx="1" type="body"/>
          </p:nvPr>
        </p:nvSpPr>
        <p:spPr>
          <a:xfrm>
            <a:off x="495300" y="1600200"/>
            <a:ext cx="11201400" cy="457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g630218c17a_0_35"/>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g630218c17a_0_35"/>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g630218c17a_0_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g630218c17a_0_35"/>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24" name="Google Shape;224;g630218c17a_0_35"/>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1008">
          <p15:clr>
            <a:srgbClr val="FBAE40"/>
          </p15:clr>
        </p15:guide>
        <p15:guide id="2" pos="31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p:cSld name="Cover">
    <p:spTree>
      <p:nvGrpSpPr>
        <p:cNvPr id="225" name="Shape 225"/>
        <p:cNvGrpSpPr/>
        <p:nvPr/>
      </p:nvGrpSpPr>
      <p:grpSpPr>
        <a:xfrm>
          <a:off x="0" y="0"/>
          <a:ext cx="0" cy="0"/>
          <a:chOff x="0" y="0"/>
          <a:chExt cx="0" cy="0"/>
        </a:xfrm>
      </p:grpSpPr>
      <p:pic>
        <p:nvPicPr>
          <p:cNvPr id="226" name="Google Shape;226;g630218c17a_0_27"/>
          <p:cNvPicPr preferRelativeResize="0"/>
          <p:nvPr/>
        </p:nvPicPr>
        <p:blipFill rotWithShape="1">
          <a:blip r:embed="rId2">
            <a:alphaModFix/>
          </a:blip>
          <a:srcRect b="28410" l="0" r="0" t="7220"/>
          <a:stretch/>
        </p:blipFill>
        <p:spPr>
          <a:xfrm>
            <a:off x="-14453" y="0"/>
            <a:ext cx="12206454" cy="5175423"/>
          </a:xfrm>
          <a:prstGeom prst="rect">
            <a:avLst/>
          </a:prstGeom>
          <a:noFill/>
          <a:ln>
            <a:noFill/>
          </a:ln>
        </p:spPr>
      </p:pic>
      <p:sp>
        <p:nvSpPr>
          <p:cNvPr id="227" name="Google Shape;227;g630218c17a_0_27"/>
          <p:cNvSpPr/>
          <p:nvPr/>
        </p:nvSpPr>
        <p:spPr>
          <a:xfrm>
            <a:off x="-1" y="5168315"/>
            <a:ext cx="12203100" cy="1379100"/>
          </a:xfrm>
          <a:prstGeom prst="rect">
            <a:avLst/>
          </a:prstGeom>
          <a:solidFill>
            <a:srgbClr val="F1F1F2">
              <a:alpha val="8470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g630218c17a_0_27"/>
          <p:cNvSpPr txBox="1"/>
          <p:nvPr>
            <p:ph idx="1" type="body"/>
          </p:nvPr>
        </p:nvSpPr>
        <p:spPr>
          <a:xfrm>
            <a:off x="495299" y="4391985"/>
            <a:ext cx="7490100" cy="605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g630218c17a_0_27"/>
          <p:cNvSpPr/>
          <p:nvPr/>
        </p:nvSpPr>
        <p:spPr>
          <a:xfrm rot="10800000">
            <a:off x="-11101" y="6540138"/>
            <a:ext cx="12203100" cy="329100"/>
          </a:xfrm>
          <a:prstGeom prst="rect">
            <a:avLst/>
          </a:prstGeom>
          <a:solidFill>
            <a:srgbClr val="4AB6D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g630218c17a_0_27"/>
          <p:cNvSpPr/>
          <p:nvPr/>
        </p:nvSpPr>
        <p:spPr>
          <a:xfrm>
            <a:off x="339389" y="6587811"/>
            <a:ext cx="14382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6/1/2018 © 2017 by kariera.gr</a:t>
            </a:r>
            <a:endParaRPr b="0" i="0" sz="1400" u="none" cap="none" strike="noStrike">
              <a:solidFill>
                <a:srgbClr val="000000"/>
              </a:solidFill>
              <a:latin typeface="Arial"/>
              <a:ea typeface="Arial"/>
              <a:cs typeface="Arial"/>
              <a:sym typeface="Arial"/>
            </a:endParaRPr>
          </a:p>
        </p:txBody>
      </p:sp>
      <p:sp>
        <p:nvSpPr>
          <p:cNvPr id="231" name="Google Shape;231;g630218c17a_0_27"/>
          <p:cNvSpPr txBox="1"/>
          <p:nvPr>
            <p:ph idx="2" type="body"/>
          </p:nvPr>
        </p:nvSpPr>
        <p:spPr>
          <a:xfrm>
            <a:off x="495299" y="1600200"/>
            <a:ext cx="7489800" cy="26511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5400"/>
              <a:buNone/>
              <a:defRPr b="1" sz="5400">
                <a:solidFill>
                  <a:schemeClr val="lt1"/>
                </a:solidFill>
                <a:latin typeface="Calibri"/>
                <a:ea typeface="Calibri"/>
                <a:cs typeface="Calibri"/>
                <a:sym typeface="Calibri"/>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32" name="Google Shape;232;g630218c17a_0_27"/>
          <p:cNvPicPr preferRelativeResize="0"/>
          <p:nvPr/>
        </p:nvPicPr>
        <p:blipFill rotWithShape="1">
          <a:blip r:embed="rId3">
            <a:alphaModFix/>
          </a:blip>
          <a:srcRect b="0" l="0" r="0" t="0"/>
          <a:stretch/>
        </p:blipFill>
        <p:spPr>
          <a:xfrm>
            <a:off x="9022852" y="5623733"/>
            <a:ext cx="2933595" cy="468180"/>
          </a:xfrm>
          <a:prstGeom prst="rect">
            <a:avLst/>
          </a:prstGeom>
          <a:noFill/>
          <a:ln>
            <a:noFill/>
          </a:ln>
        </p:spPr>
      </p:pic>
    </p:spTree>
  </p:cSld>
  <p:clrMapOvr>
    <a:masterClrMapping/>
  </p:clrMapOvr>
  <p:extLst>
    <p:ext uri="{DCECCB84-F9BA-43D5-87BE-67443E8EF086}">
      <p15:sldGuideLst>
        <p15:guide id="1" orient="horz" pos="2664">
          <p15:clr>
            <a:srgbClr val="FBAE40"/>
          </p15:clr>
        </p15:guide>
        <p15:guide id="2" pos="31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p:cSld name="Back">
    <p:spTree>
      <p:nvGrpSpPr>
        <p:cNvPr id="233" name="Shape 233"/>
        <p:cNvGrpSpPr/>
        <p:nvPr/>
      </p:nvGrpSpPr>
      <p:grpSpPr>
        <a:xfrm>
          <a:off x="0" y="0"/>
          <a:ext cx="0" cy="0"/>
          <a:chOff x="0" y="0"/>
          <a:chExt cx="0" cy="0"/>
        </a:xfrm>
      </p:grpSpPr>
      <p:sp>
        <p:nvSpPr>
          <p:cNvPr id="234" name="Google Shape;234;g630218c17a_0_42"/>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g630218c17a_0_42"/>
          <p:cNvSpPr txBox="1"/>
          <p:nvPr>
            <p:ph idx="1" type="body"/>
          </p:nvPr>
        </p:nvSpPr>
        <p:spPr>
          <a:xfrm>
            <a:off x="10048873" y="6042356"/>
            <a:ext cx="1724100" cy="3069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36" name="Google Shape;236;g630218c17a_0_42"/>
          <p:cNvPicPr preferRelativeResize="0"/>
          <p:nvPr/>
        </p:nvPicPr>
        <p:blipFill rotWithShape="1">
          <a:blip r:embed="rId2">
            <a:alphaModFix/>
          </a:blip>
          <a:srcRect b="0" l="0" r="0" t="0"/>
          <a:stretch/>
        </p:blipFill>
        <p:spPr>
          <a:xfrm>
            <a:off x="9824700" y="6390744"/>
            <a:ext cx="1871999" cy="272374"/>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image" showMasterSp="0">
  <p:cSld name="Section with image">
    <p:spTree>
      <p:nvGrpSpPr>
        <p:cNvPr id="237" name="Shape 237"/>
        <p:cNvGrpSpPr/>
        <p:nvPr/>
      </p:nvGrpSpPr>
      <p:grpSpPr>
        <a:xfrm>
          <a:off x="0" y="0"/>
          <a:ext cx="0" cy="0"/>
          <a:chOff x="0" y="0"/>
          <a:chExt cx="0" cy="0"/>
        </a:xfrm>
      </p:grpSpPr>
      <p:sp>
        <p:nvSpPr>
          <p:cNvPr id="238" name="Google Shape;238;g630218c17a_0_46"/>
          <p:cNvSpPr/>
          <p:nvPr>
            <p:ph idx="2" type="pic"/>
          </p:nvPr>
        </p:nvSpPr>
        <p:spPr>
          <a:xfrm>
            <a:off x="0" y="0"/>
            <a:ext cx="12192000" cy="6858000"/>
          </a:xfrm>
          <a:prstGeom prst="rect">
            <a:avLst/>
          </a:prstGeom>
          <a:noFill/>
          <a:ln>
            <a:noFill/>
          </a:ln>
        </p:spPr>
      </p:sp>
      <p:sp>
        <p:nvSpPr>
          <p:cNvPr id="239" name="Google Shape;239;g630218c17a_0_46"/>
          <p:cNvSpPr txBox="1"/>
          <p:nvPr>
            <p:ph idx="1" type="body"/>
          </p:nvPr>
        </p:nvSpPr>
        <p:spPr>
          <a:xfrm>
            <a:off x="495300" y="1615440"/>
            <a:ext cx="5029200" cy="2651700"/>
          </a:xfrm>
          <a:prstGeom prst="rect">
            <a:avLst/>
          </a:prstGeom>
          <a:noFill/>
          <a:ln>
            <a:noFill/>
          </a:ln>
        </p:spPr>
        <p:txBody>
          <a:bodyPr anchorCtr="0" anchor="t" bIns="45700" lIns="91425" spcFirstLastPara="1" rIns="91425" wrap="square" tIns="0">
            <a:noAutofit/>
          </a:bodyPr>
          <a:lstStyle>
            <a:lvl1pPr indent="-228600" lvl="0" marL="457200" algn="l">
              <a:lnSpc>
                <a:spcPct val="90000"/>
              </a:lnSpc>
              <a:spcBef>
                <a:spcPts val="0"/>
              </a:spcBef>
              <a:spcAft>
                <a:spcPts val="0"/>
              </a:spcAft>
              <a:buSzPts val="3200"/>
              <a:buNone/>
              <a:defRPr sz="32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40" name="Google Shape;240;g630218c17a_0_46"/>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2712">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241" name="Shape 241"/>
        <p:cNvGrpSpPr/>
        <p:nvPr/>
      </p:nvGrpSpPr>
      <p:grpSpPr>
        <a:xfrm>
          <a:off x="0" y="0"/>
          <a:ext cx="0" cy="0"/>
          <a:chOff x="0" y="0"/>
          <a:chExt cx="0" cy="0"/>
        </a:xfrm>
      </p:grpSpPr>
      <p:sp>
        <p:nvSpPr>
          <p:cNvPr id="242" name="Google Shape;242;g630218c17a_0_50"/>
          <p:cNvSpPr txBox="1"/>
          <p:nvPr>
            <p:ph idx="1" type="body"/>
          </p:nvPr>
        </p:nvSpPr>
        <p:spPr>
          <a:xfrm>
            <a:off x="505557" y="1600200"/>
            <a:ext cx="5514300" cy="457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3" name="Google Shape;243;g630218c17a_0_50"/>
          <p:cNvSpPr txBox="1"/>
          <p:nvPr>
            <p:ph idx="2" type="body"/>
          </p:nvPr>
        </p:nvSpPr>
        <p:spPr>
          <a:xfrm>
            <a:off x="6172200" y="1600200"/>
            <a:ext cx="5514300" cy="457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g630218c17a_0_50"/>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g630218c17a_0_5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g630218c17a_0_5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g630218c17a_0_5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48" name="Google Shape;248;g630218c17a_0_50"/>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p:cSld name="Back">
    <p:spTree>
      <p:nvGrpSpPr>
        <p:cNvPr id="29" name="Shape 29"/>
        <p:cNvGrpSpPr/>
        <p:nvPr/>
      </p:nvGrpSpPr>
      <p:grpSpPr>
        <a:xfrm>
          <a:off x="0" y="0"/>
          <a:ext cx="0" cy="0"/>
          <a:chOff x="0" y="0"/>
          <a:chExt cx="0" cy="0"/>
        </a:xfrm>
      </p:grpSpPr>
      <p:sp>
        <p:nvSpPr>
          <p:cNvPr id="30" name="Google Shape;30;p21"/>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21"/>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2" name="Google Shape;32;p21"/>
          <p:cNvPicPr preferRelativeResize="0"/>
          <p:nvPr/>
        </p:nvPicPr>
        <p:blipFill rotWithShape="1">
          <a:blip r:embed="rId2">
            <a:alphaModFix/>
          </a:blip>
          <a:srcRect b="0" l="0" r="0" t="0"/>
          <a:stretch/>
        </p:blipFill>
        <p:spPr>
          <a:xfrm>
            <a:off x="9824700" y="6390744"/>
            <a:ext cx="1871999" cy="272374"/>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text left">
  <p:cSld name="Image right text left">
    <p:spTree>
      <p:nvGrpSpPr>
        <p:cNvPr id="249" name="Shape 249"/>
        <p:cNvGrpSpPr/>
        <p:nvPr/>
      </p:nvGrpSpPr>
      <p:grpSpPr>
        <a:xfrm>
          <a:off x="0" y="0"/>
          <a:ext cx="0" cy="0"/>
          <a:chOff x="0" y="0"/>
          <a:chExt cx="0" cy="0"/>
        </a:xfrm>
      </p:grpSpPr>
      <p:sp>
        <p:nvSpPr>
          <p:cNvPr id="250" name="Google Shape;250;g630218c17a_0_58"/>
          <p:cNvSpPr txBox="1"/>
          <p:nvPr>
            <p:ph idx="1" type="body"/>
          </p:nvPr>
        </p:nvSpPr>
        <p:spPr>
          <a:xfrm>
            <a:off x="505557" y="1600200"/>
            <a:ext cx="3720000" cy="457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1" name="Google Shape;251;g630218c17a_0_58"/>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 name="Google Shape;252;g630218c17a_0_58"/>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g630218c17a_0_5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g630218c17a_0_58"/>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55" name="Google Shape;255;g630218c17a_0_58"/>
          <p:cNvSpPr/>
          <p:nvPr>
            <p:ph idx="2" type="pic"/>
          </p:nvPr>
        </p:nvSpPr>
        <p:spPr>
          <a:xfrm>
            <a:off x="4378036" y="1600200"/>
            <a:ext cx="7318800" cy="4576800"/>
          </a:xfrm>
          <a:prstGeom prst="rect">
            <a:avLst/>
          </a:prstGeom>
          <a:noFill/>
          <a:ln>
            <a:noFill/>
          </a:ln>
        </p:spPr>
      </p:sp>
      <p:pic>
        <p:nvPicPr>
          <p:cNvPr id="256" name="Google Shape;256;g630218c17a_0_58"/>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text right">
  <p:cSld name="Image left text right">
    <p:spTree>
      <p:nvGrpSpPr>
        <p:cNvPr id="257" name="Shape 257"/>
        <p:cNvGrpSpPr/>
        <p:nvPr/>
      </p:nvGrpSpPr>
      <p:grpSpPr>
        <a:xfrm>
          <a:off x="0" y="0"/>
          <a:ext cx="0" cy="0"/>
          <a:chOff x="0" y="0"/>
          <a:chExt cx="0" cy="0"/>
        </a:xfrm>
      </p:grpSpPr>
      <p:sp>
        <p:nvSpPr>
          <p:cNvPr id="258" name="Google Shape;258;g630218c17a_0_66"/>
          <p:cNvSpPr txBox="1"/>
          <p:nvPr>
            <p:ph idx="1" type="body"/>
          </p:nvPr>
        </p:nvSpPr>
        <p:spPr>
          <a:xfrm>
            <a:off x="7976621" y="1600200"/>
            <a:ext cx="3720000" cy="457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g630218c17a_0_66"/>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0" name="Google Shape;260;g630218c17a_0_66"/>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g630218c17a_0_6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g630218c17a_0_66"/>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63" name="Google Shape;263;g630218c17a_0_66"/>
          <p:cNvSpPr/>
          <p:nvPr>
            <p:ph idx="2" type="pic"/>
          </p:nvPr>
        </p:nvSpPr>
        <p:spPr>
          <a:xfrm>
            <a:off x="495300" y="1600200"/>
            <a:ext cx="7318800" cy="4576800"/>
          </a:xfrm>
          <a:prstGeom prst="rect">
            <a:avLst/>
          </a:prstGeom>
          <a:noFill/>
          <a:ln>
            <a:noFill/>
          </a:ln>
        </p:spPr>
      </p:sp>
      <p:pic>
        <p:nvPicPr>
          <p:cNvPr id="264" name="Google Shape;264;g630218c17a_0_66"/>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65" name="Shape 265"/>
        <p:cNvGrpSpPr/>
        <p:nvPr/>
      </p:nvGrpSpPr>
      <p:grpSpPr>
        <a:xfrm>
          <a:off x="0" y="0"/>
          <a:ext cx="0" cy="0"/>
          <a:chOff x="0" y="0"/>
          <a:chExt cx="0" cy="0"/>
        </a:xfrm>
      </p:grpSpPr>
      <p:sp>
        <p:nvSpPr>
          <p:cNvPr id="266" name="Google Shape;266;g630218c17a_0_74"/>
          <p:cNvSpPr txBox="1"/>
          <p:nvPr>
            <p:ph idx="1" type="body"/>
          </p:nvPr>
        </p:nvSpPr>
        <p:spPr>
          <a:xfrm>
            <a:off x="505558" y="1600200"/>
            <a:ext cx="5492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7" name="Google Shape;267;g630218c17a_0_74"/>
          <p:cNvSpPr txBox="1"/>
          <p:nvPr>
            <p:ph idx="2" type="body"/>
          </p:nvPr>
        </p:nvSpPr>
        <p:spPr>
          <a:xfrm>
            <a:off x="6172200" y="1600200"/>
            <a:ext cx="5514300" cy="823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8" name="Google Shape;268;g630218c17a_0_74"/>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g630218c17a_0_74"/>
          <p:cNvSpPr txBox="1"/>
          <p:nvPr>
            <p:ph idx="3" type="body"/>
          </p:nvPr>
        </p:nvSpPr>
        <p:spPr>
          <a:xfrm>
            <a:off x="505557" y="2567354"/>
            <a:ext cx="5514300" cy="360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0" name="Google Shape;270;g630218c17a_0_74"/>
          <p:cNvSpPr txBox="1"/>
          <p:nvPr>
            <p:ph idx="4" type="body"/>
          </p:nvPr>
        </p:nvSpPr>
        <p:spPr>
          <a:xfrm>
            <a:off x="6172200" y="2567354"/>
            <a:ext cx="5514300" cy="360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1" name="Google Shape;271;g630218c17a_0_74"/>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g630218c17a_0_7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g630218c17a_0_74"/>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74" name="Google Shape;274;g630218c17a_0_74"/>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laceholders">
  <p:cSld name="logo placeholders">
    <p:spTree>
      <p:nvGrpSpPr>
        <p:cNvPr id="275" name="Shape 275"/>
        <p:cNvGrpSpPr/>
        <p:nvPr/>
      </p:nvGrpSpPr>
      <p:grpSpPr>
        <a:xfrm>
          <a:off x="0" y="0"/>
          <a:ext cx="0" cy="0"/>
          <a:chOff x="0" y="0"/>
          <a:chExt cx="0" cy="0"/>
        </a:xfrm>
      </p:grpSpPr>
      <p:sp>
        <p:nvSpPr>
          <p:cNvPr id="276" name="Google Shape;276;g630218c17a_0_84"/>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g630218c17a_0_84"/>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g630218c17a_0_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g630218c17a_0_84"/>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80" name="Google Shape;280;g630218c17a_0_84"/>
          <p:cNvSpPr/>
          <p:nvPr>
            <p:ph idx="2" type="pic"/>
          </p:nvPr>
        </p:nvSpPr>
        <p:spPr>
          <a:xfrm>
            <a:off x="4953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81" name="Google Shape;281;g630218c17a_0_84"/>
          <p:cNvSpPr/>
          <p:nvPr>
            <p:ph idx="3" type="pic"/>
          </p:nvPr>
        </p:nvSpPr>
        <p:spPr>
          <a:xfrm>
            <a:off x="28156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82" name="Google Shape;282;g630218c17a_0_84"/>
          <p:cNvSpPr/>
          <p:nvPr>
            <p:ph idx="4" type="pic"/>
          </p:nvPr>
        </p:nvSpPr>
        <p:spPr>
          <a:xfrm>
            <a:off x="51360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83" name="Google Shape;283;g630218c17a_0_84"/>
          <p:cNvSpPr/>
          <p:nvPr>
            <p:ph idx="5" type="pic"/>
          </p:nvPr>
        </p:nvSpPr>
        <p:spPr>
          <a:xfrm>
            <a:off x="74563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84" name="Google Shape;284;g630218c17a_0_84"/>
          <p:cNvSpPr/>
          <p:nvPr>
            <p:ph idx="6" type="pic"/>
          </p:nvPr>
        </p:nvSpPr>
        <p:spPr>
          <a:xfrm>
            <a:off x="97767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85" name="Google Shape;285;g630218c17a_0_84"/>
          <p:cNvSpPr/>
          <p:nvPr>
            <p:ph idx="7" type="pic"/>
          </p:nvPr>
        </p:nvSpPr>
        <p:spPr>
          <a:xfrm>
            <a:off x="4953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86" name="Google Shape;286;g630218c17a_0_84"/>
          <p:cNvSpPr/>
          <p:nvPr>
            <p:ph idx="8" type="pic"/>
          </p:nvPr>
        </p:nvSpPr>
        <p:spPr>
          <a:xfrm>
            <a:off x="28156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87" name="Google Shape;287;g630218c17a_0_84"/>
          <p:cNvSpPr/>
          <p:nvPr>
            <p:ph idx="9" type="pic"/>
          </p:nvPr>
        </p:nvSpPr>
        <p:spPr>
          <a:xfrm>
            <a:off x="51360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88" name="Google Shape;288;g630218c17a_0_84"/>
          <p:cNvSpPr/>
          <p:nvPr>
            <p:ph idx="13" type="pic"/>
          </p:nvPr>
        </p:nvSpPr>
        <p:spPr>
          <a:xfrm>
            <a:off x="74563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89" name="Google Shape;289;g630218c17a_0_84"/>
          <p:cNvSpPr/>
          <p:nvPr>
            <p:ph idx="14" type="pic"/>
          </p:nvPr>
        </p:nvSpPr>
        <p:spPr>
          <a:xfrm>
            <a:off x="97767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90" name="Google Shape;290;g630218c17a_0_84"/>
          <p:cNvSpPr/>
          <p:nvPr>
            <p:ph idx="15" type="pic"/>
          </p:nvPr>
        </p:nvSpPr>
        <p:spPr>
          <a:xfrm>
            <a:off x="4953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91" name="Google Shape;291;g630218c17a_0_84"/>
          <p:cNvSpPr/>
          <p:nvPr>
            <p:ph idx="16" type="pic"/>
          </p:nvPr>
        </p:nvSpPr>
        <p:spPr>
          <a:xfrm>
            <a:off x="28156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92" name="Google Shape;292;g630218c17a_0_84"/>
          <p:cNvSpPr/>
          <p:nvPr>
            <p:ph idx="17" type="pic"/>
          </p:nvPr>
        </p:nvSpPr>
        <p:spPr>
          <a:xfrm>
            <a:off x="51360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93" name="Google Shape;293;g630218c17a_0_84"/>
          <p:cNvSpPr/>
          <p:nvPr>
            <p:ph idx="18" type="pic"/>
          </p:nvPr>
        </p:nvSpPr>
        <p:spPr>
          <a:xfrm>
            <a:off x="74563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94" name="Google Shape;294;g630218c17a_0_84"/>
          <p:cNvSpPr/>
          <p:nvPr>
            <p:ph idx="19" type="pic"/>
          </p:nvPr>
        </p:nvSpPr>
        <p:spPr>
          <a:xfrm>
            <a:off x="97767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95" name="Google Shape;295;g630218c17a_0_84"/>
          <p:cNvSpPr/>
          <p:nvPr>
            <p:ph idx="20" type="pic"/>
          </p:nvPr>
        </p:nvSpPr>
        <p:spPr>
          <a:xfrm>
            <a:off x="4953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96" name="Google Shape;296;g630218c17a_0_84"/>
          <p:cNvSpPr/>
          <p:nvPr>
            <p:ph idx="21" type="pic"/>
          </p:nvPr>
        </p:nvSpPr>
        <p:spPr>
          <a:xfrm>
            <a:off x="28156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97" name="Google Shape;297;g630218c17a_0_84"/>
          <p:cNvSpPr/>
          <p:nvPr>
            <p:ph idx="22" type="pic"/>
          </p:nvPr>
        </p:nvSpPr>
        <p:spPr>
          <a:xfrm>
            <a:off x="51360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98" name="Google Shape;298;g630218c17a_0_84"/>
          <p:cNvSpPr/>
          <p:nvPr>
            <p:ph idx="23" type="pic"/>
          </p:nvPr>
        </p:nvSpPr>
        <p:spPr>
          <a:xfrm>
            <a:off x="74563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299" name="Google Shape;299;g630218c17a_0_84"/>
          <p:cNvSpPr/>
          <p:nvPr>
            <p:ph idx="24" type="pic"/>
          </p:nvPr>
        </p:nvSpPr>
        <p:spPr>
          <a:xfrm>
            <a:off x="97767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pic>
        <p:nvPicPr>
          <p:cNvPr id="300" name="Google Shape;300;g630218c17a_0_84"/>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Software">
  <p:cSld name="Title Only - Software">
    <p:spTree>
      <p:nvGrpSpPr>
        <p:cNvPr id="301" name="Shape 301"/>
        <p:cNvGrpSpPr/>
        <p:nvPr/>
      </p:nvGrpSpPr>
      <p:grpSpPr>
        <a:xfrm>
          <a:off x="0" y="0"/>
          <a:ext cx="0" cy="0"/>
          <a:chOff x="0" y="0"/>
          <a:chExt cx="0" cy="0"/>
        </a:xfrm>
      </p:grpSpPr>
      <p:sp>
        <p:nvSpPr>
          <p:cNvPr id="302" name="Google Shape;302;g630218c17a_0_110"/>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3" name="Google Shape;303;g630218c17a_0_11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g630218c17a_0_1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g630218c17a_0_11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306" name="Google Shape;306;g630218c17a_0_110"/>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 Software">
  <p:cSld name="1_Title Only - Software">
    <p:spTree>
      <p:nvGrpSpPr>
        <p:cNvPr id="307" name="Shape 307"/>
        <p:cNvGrpSpPr/>
        <p:nvPr/>
      </p:nvGrpSpPr>
      <p:grpSpPr>
        <a:xfrm>
          <a:off x="0" y="0"/>
          <a:ext cx="0" cy="0"/>
          <a:chOff x="0" y="0"/>
          <a:chExt cx="0" cy="0"/>
        </a:xfrm>
      </p:grpSpPr>
      <p:pic>
        <p:nvPicPr>
          <p:cNvPr id="308" name="Google Shape;308;g630218c17a_0_116"/>
          <p:cNvPicPr preferRelativeResize="0"/>
          <p:nvPr/>
        </p:nvPicPr>
        <p:blipFill rotWithShape="1">
          <a:blip r:embed="rId2">
            <a:alphaModFix/>
          </a:blip>
          <a:srcRect b="0" l="0" r="0" t="0"/>
          <a:stretch/>
        </p:blipFill>
        <p:spPr>
          <a:xfrm>
            <a:off x="9824700" y="6390744"/>
            <a:ext cx="1872000" cy="272374"/>
          </a:xfrm>
          <a:prstGeom prst="rect">
            <a:avLst/>
          </a:prstGeom>
          <a:noFill/>
          <a:ln>
            <a:noFill/>
          </a:ln>
        </p:spPr>
      </p:pic>
      <p:sp>
        <p:nvSpPr>
          <p:cNvPr id="309" name="Google Shape;309;g630218c17a_0_116"/>
          <p:cNvSpPr txBox="1"/>
          <p:nvPr>
            <p:ph idx="1" type="body"/>
          </p:nvPr>
        </p:nvSpPr>
        <p:spPr>
          <a:xfrm>
            <a:off x="10048873" y="6042356"/>
            <a:ext cx="1724100" cy="3069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rgbClr val="7F7F7F"/>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ck">
  <p:cSld name="1_Back">
    <p:spTree>
      <p:nvGrpSpPr>
        <p:cNvPr id="310" name="Shape 310"/>
        <p:cNvGrpSpPr/>
        <p:nvPr/>
      </p:nvGrpSpPr>
      <p:grpSpPr>
        <a:xfrm>
          <a:off x="0" y="0"/>
          <a:ext cx="0" cy="0"/>
          <a:chOff x="0" y="0"/>
          <a:chExt cx="0" cy="0"/>
        </a:xfrm>
      </p:grpSpPr>
      <p:sp>
        <p:nvSpPr>
          <p:cNvPr id="311" name="Google Shape;311;g630218c17a_0_119"/>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g630218c17a_0_1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 name="Google Shape;313;g630218c17a_0_119"/>
          <p:cNvSpPr txBox="1"/>
          <p:nvPr>
            <p:ph idx="1" type="body"/>
          </p:nvPr>
        </p:nvSpPr>
        <p:spPr>
          <a:xfrm>
            <a:off x="495299" y="4384431"/>
            <a:ext cx="11201400" cy="178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2400"/>
              <a:buNone/>
              <a:defRPr sz="2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4" name="Google Shape;314;g630218c17a_0_119"/>
          <p:cNvSpPr txBox="1"/>
          <p:nvPr>
            <p:ph idx="2" type="body"/>
          </p:nvPr>
        </p:nvSpPr>
        <p:spPr>
          <a:xfrm>
            <a:off x="495300" y="3316353"/>
            <a:ext cx="11201400" cy="931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5400"/>
              <a:buNone/>
              <a:defRPr sz="54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image" showMasterSp="0">
  <p:cSld name="Section with image">
    <p:spTree>
      <p:nvGrpSpPr>
        <p:cNvPr id="33" name="Shape 33"/>
        <p:cNvGrpSpPr/>
        <p:nvPr/>
      </p:nvGrpSpPr>
      <p:grpSpPr>
        <a:xfrm>
          <a:off x="0" y="0"/>
          <a:ext cx="0" cy="0"/>
          <a:chOff x="0" y="0"/>
          <a:chExt cx="0" cy="0"/>
        </a:xfrm>
      </p:grpSpPr>
      <p:sp>
        <p:nvSpPr>
          <p:cNvPr id="34" name="Google Shape;34;p22"/>
          <p:cNvSpPr/>
          <p:nvPr>
            <p:ph idx="2" type="pic"/>
          </p:nvPr>
        </p:nvSpPr>
        <p:spPr>
          <a:xfrm>
            <a:off x="0" y="0"/>
            <a:ext cx="12192000" cy="6858000"/>
          </a:xfrm>
          <a:prstGeom prst="rect">
            <a:avLst/>
          </a:prstGeom>
          <a:noFill/>
          <a:ln>
            <a:noFill/>
          </a:ln>
        </p:spPr>
      </p:sp>
      <p:sp>
        <p:nvSpPr>
          <p:cNvPr id="35" name="Google Shape;35;p22"/>
          <p:cNvSpPr txBox="1"/>
          <p:nvPr>
            <p:ph idx="1" type="body"/>
          </p:nvPr>
        </p:nvSpPr>
        <p:spPr>
          <a:xfrm>
            <a:off x="495300" y="1615440"/>
            <a:ext cx="5029200" cy="2651760"/>
          </a:xfrm>
          <a:prstGeom prst="rect">
            <a:avLst/>
          </a:prstGeom>
          <a:noFill/>
          <a:ln>
            <a:noFill/>
          </a:ln>
        </p:spPr>
        <p:txBody>
          <a:bodyPr anchorCtr="0" anchor="t" bIns="45700" lIns="91425" spcFirstLastPara="1" rIns="91425" wrap="square" tIns="0">
            <a:spAutoFit/>
          </a:bodyPr>
          <a:lstStyle>
            <a:lvl1pPr indent="-228600" lvl="0" marL="457200" algn="l">
              <a:lnSpc>
                <a:spcPct val="90000"/>
              </a:lnSpc>
              <a:spcBef>
                <a:spcPts val="0"/>
              </a:spcBef>
              <a:spcAft>
                <a:spcPts val="0"/>
              </a:spcAft>
              <a:buSzPts val="3200"/>
              <a:buNone/>
              <a:defRPr sz="32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6" name="Google Shape;36;p22"/>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2712">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37" name="Shape 37"/>
        <p:cNvGrpSpPr/>
        <p:nvPr/>
      </p:nvGrpSpPr>
      <p:grpSpPr>
        <a:xfrm>
          <a:off x="0" y="0"/>
          <a:ext cx="0" cy="0"/>
          <a:chOff x="0" y="0"/>
          <a:chExt cx="0" cy="0"/>
        </a:xfrm>
      </p:grpSpPr>
      <p:sp>
        <p:nvSpPr>
          <p:cNvPr id="38" name="Google Shape;38;p23"/>
          <p:cNvSpPr txBox="1"/>
          <p:nvPr>
            <p:ph idx="1" type="body"/>
          </p:nvPr>
        </p:nvSpPr>
        <p:spPr>
          <a:xfrm>
            <a:off x="505557" y="1600200"/>
            <a:ext cx="5514243"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3"/>
          <p:cNvSpPr txBox="1"/>
          <p:nvPr>
            <p:ph idx="2" type="body"/>
          </p:nvPr>
        </p:nvSpPr>
        <p:spPr>
          <a:xfrm>
            <a:off x="6172200" y="1600200"/>
            <a:ext cx="5514242"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23"/>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44" name="Google Shape;44;p23"/>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text left">
  <p:cSld name="Image right text left">
    <p:spTree>
      <p:nvGrpSpPr>
        <p:cNvPr id="45" name="Shape 45"/>
        <p:cNvGrpSpPr/>
        <p:nvPr/>
      </p:nvGrpSpPr>
      <p:grpSpPr>
        <a:xfrm>
          <a:off x="0" y="0"/>
          <a:ext cx="0" cy="0"/>
          <a:chOff x="0" y="0"/>
          <a:chExt cx="0" cy="0"/>
        </a:xfrm>
      </p:grpSpPr>
      <p:sp>
        <p:nvSpPr>
          <p:cNvPr id="46" name="Google Shape;46;p24"/>
          <p:cNvSpPr txBox="1"/>
          <p:nvPr>
            <p:ph idx="1" type="body"/>
          </p:nvPr>
        </p:nvSpPr>
        <p:spPr>
          <a:xfrm>
            <a:off x="505557"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4"/>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24"/>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24"/>
          <p:cNvSpPr/>
          <p:nvPr>
            <p:ph idx="2" type="pic"/>
          </p:nvPr>
        </p:nvSpPr>
        <p:spPr>
          <a:xfrm>
            <a:off x="4378036" y="1600200"/>
            <a:ext cx="7318664" cy="4576763"/>
          </a:xfrm>
          <a:prstGeom prst="rect">
            <a:avLst/>
          </a:prstGeom>
          <a:noFill/>
          <a:ln>
            <a:noFill/>
          </a:ln>
        </p:spPr>
      </p:sp>
      <p:pic>
        <p:nvPicPr>
          <p:cNvPr id="52" name="Google Shape;52;p24"/>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text right">
  <p:cSld name="Image left text right">
    <p:spTree>
      <p:nvGrpSpPr>
        <p:cNvPr id="53" name="Shape 53"/>
        <p:cNvGrpSpPr/>
        <p:nvPr/>
      </p:nvGrpSpPr>
      <p:grpSpPr>
        <a:xfrm>
          <a:off x="0" y="0"/>
          <a:ext cx="0" cy="0"/>
          <a:chOff x="0" y="0"/>
          <a:chExt cx="0" cy="0"/>
        </a:xfrm>
      </p:grpSpPr>
      <p:sp>
        <p:nvSpPr>
          <p:cNvPr id="54" name="Google Shape;54;p25"/>
          <p:cNvSpPr txBox="1"/>
          <p:nvPr>
            <p:ph idx="1" type="body"/>
          </p:nvPr>
        </p:nvSpPr>
        <p:spPr>
          <a:xfrm>
            <a:off x="7976621"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25"/>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25"/>
          <p:cNvSpPr/>
          <p:nvPr>
            <p:ph idx="2" type="pic"/>
          </p:nvPr>
        </p:nvSpPr>
        <p:spPr>
          <a:xfrm>
            <a:off x="495300" y="1600200"/>
            <a:ext cx="7318664" cy="4576763"/>
          </a:xfrm>
          <a:prstGeom prst="rect">
            <a:avLst/>
          </a:prstGeom>
          <a:noFill/>
          <a:ln>
            <a:noFill/>
          </a:ln>
        </p:spPr>
      </p:sp>
      <p:pic>
        <p:nvPicPr>
          <p:cNvPr id="60" name="Google Shape;60;p25"/>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26"/>
          <p:cNvSpPr txBox="1"/>
          <p:nvPr>
            <p:ph idx="1" type="body"/>
          </p:nvPr>
        </p:nvSpPr>
        <p:spPr>
          <a:xfrm>
            <a:off x="505558" y="1600200"/>
            <a:ext cx="549201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26"/>
          <p:cNvSpPr txBox="1"/>
          <p:nvPr>
            <p:ph idx="2" type="body"/>
          </p:nvPr>
        </p:nvSpPr>
        <p:spPr>
          <a:xfrm>
            <a:off x="6172200" y="1600200"/>
            <a:ext cx="551424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26"/>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26"/>
          <p:cNvSpPr txBox="1"/>
          <p:nvPr>
            <p:ph idx="3" type="body"/>
          </p:nvPr>
        </p:nvSpPr>
        <p:spPr>
          <a:xfrm>
            <a:off x="505557" y="2567354"/>
            <a:ext cx="5514243"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6"/>
          <p:cNvSpPr txBox="1"/>
          <p:nvPr>
            <p:ph idx="4" type="body"/>
          </p:nvPr>
        </p:nvSpPr>
        <p:spPr>
          <a:xfrm>
            <a:off x="6172200" y="2567354"/>
            <a:ext cx="5514242"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70" name="Google Shape;70;p26"/>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laceholders">
  <p:cSld name="logo placeholders">
    <p:spTree>
      <p:nvGrpSpPr>
        <p:cNvPr id="71" name="Shape 71"/>
        <p:cNvGrpSpPr/>
        <p:nvPr/>
      </p:nvGrpSpPr>
      <p:grpSpPr>
        <a:xfrm>
          <a:off x="0" y="0"/>
          <a:ext cx="0" cy="0"/>
          <a:chOff x="0" y="0"/>
          <a:chExt cx="0" cy="0"/>
        </a:xfrm>
      </p:grpSpPr>
      <p:sp>
        <p:nvSpPr>
          <p:cNvPr id="72" name="Google Shape;72;p27"/>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2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76" name="Google Shape;76;p27"/>
          <p:cNvSpPr/>
          <p:nvPr>
            <p:ph idx="2" type="pic"/>
          </p:nvPr>
        </p:nvSpPr>
        <p:spPr>
          <a:xfrm>
            <a:off x="4953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7" name="Google Shape;77;p27"/>
          <p:cNvSpPr/>
          <p:nvPr>
            <p:ph idx="3" type="pic"/>
          </p:nvPr>
        </p:nvSpPr>
        <p:spPr>
          <a:xfrm>
            <a:off x="28156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8" name="Google Shape;78;p27"/>
          <p:cNvSpPr/>
          <p:nvPr>
            <p:ph idx="4" type="pic"/>
          </p:nvPr>
        </p:nvSpPr>
        <p:spPr>
          <a:xfrm>
            <a:off x="51360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9" name="Google Shape;79;p27"/>
          <p:cNvSpPr/>
          <p:nvPr>
            <p:ph idx="5" type="pic"/>
          </p:nvPr>
        </p:nvSpPr>
        <p:spPr>
          <a:xfrm>
            <a:off x="74563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0" name="Google Shape;80;p27"/>
          <p:cNvSpPr/>
          <p:nvPr>
            <p:ph idx="6" type="pic"/>
          </p:nvPr>
        </p:nvSpPr>
        <p:spPr>
          <a:xfrm>
            <a:off x="97767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1" name="Google Shape;81;p27"/>
          <p:cNvSpPr/>
          <p:nvPr>
            <p:ph idx="7" type="pic"/>
          </p:nvPr>
        </p:nvSpPr>
        <p:spPr>
          <a:xfrm>
            <a:off x="4953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2" name="Google Shape;82;p27"/>
          <p:cNvSpPr/>
          <p:nvPr>
            <p:ph idx="8" type="pic"/>
          </p:nvPr>
        </p:nvSpPr>
        <p:spPr>
          <a:xfrm>
            <a:off x="28156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3" name="Google Shape;83;p27"/>
          <p:cNvSpPr/>
          <p:nvPr>
            <p:ph idx="9" type="pic"/>
          </p:nvPr>
        </p:nvSpPr>
        <p:spPr>
          <a:xfrm>
            <a:off x="51360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4" name="Google Shape;84;p27"/>
          <p:cNvSpPr/>
          <p:nvPr>
            <p:ph idx="13" type="pic"/>
          </p:nvPr>
        </p:nvSpPr>
        <p:spPr>
          <a:xfrm>
            <a:off x="74563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5" name="Google Shape;85;p27"/>
          <p:cNvSpPr/>
          <p:nvPr>
            <p:ph idx="14" type="pic"/>
          </p:nvPr>
        </p:nvSpPr>
        <p:spPr>
          <a:xfrm>
            <a:off x="97767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6" name="Google Shape;86;p27"/>
          <p:cNvSpPr/>
          <p:nvPr>
            <p:ph idx="15" type="pic"/>
          </p:nvPr>
        </p:nvSpPr>
        <p:spPr>
          <a:xfrm>
            <a:off x="4953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7" name="Google Shape;87;p27"/>
          <p:cNvSpPr/>
          <p:nvPr>
            <p:ph idx="16" type="pic"/>
          </p:nvPr>
        </p:nvSpPr>
        <p:spPr>
          <a:xfrm>
            <a:off x="28156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8" name="Google Shape;88;p27"/>
          <p:cNvSpPr/>
          <p:nvPr>
            <p:ph idx="17" type="pic"/>
          </p:nvPr>
        </p:nvSpPr>
        <p:spPr>
          <a:xfrm>
            <a:off x="51360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9" name="Google Shape;89;p27"/>
          <p:cNvSpPr/>
          <p:nvPr>
            <p:ph idx="18" type="pic"/>
          </p:nvPr>
        </p:nvSpPr>
        <p:spPr>
          <a:xfrm>
            <a:off x="74563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0" name="Google Shape;90;p27"/>
          <p:cNvSpPr/>
          <p:nvPr>
            <p:ph idx="19" type="pic"/>
          </p:nvPr>
        </p:nvSpPr>
        <p:spPr>
          <a:xfrm>
            <a:off x="97767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1" name="Google Shape;91;p27"/>
          <p:cNvSpPr/>
          <p:nvPr>
            <p:ph idx="20" type="pic"/>
          </p:nvPr>
        </p:nvSpPr>
        <p:spPr>
          <a:xfrm>
            <a:off x="4953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2" name="Google Shape;92;p27"/>
          <p:cNvSpPr/>
          <p:nvPr>
            <p:ph idx="21" type="pic"/>
          </p:nvPr>
        </p:nvSpPr>
        <p:spPr>
          <a:xfrm>
            <a:off x="28156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3" name="Google Shape;93;p27"/>
          <p:cNvSpPr/>
          <p:nvPr>
            <p:ph idx="22" type="pic"/>
          </p:nvPr>
        </p:nvSpPr>
        <p:spPr>
          <a:xfrm>
            <a:off x="51360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4" name="Google Shape;94;p27"/>
          <p:cNvSpPr/>
          <p:nvPr>
            <p:ph idx="23" type="pic"/>
          </p:nvPr>
        </p:nvSpPr>
        <p:spPr>
          <a:xfrm>
            <a:off x="74563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5" name="Google Shape;95;p27"/>
          <p:cNvSpPr/>
          <p:nvPr>
            <p:ph idx="24" type="pic"/>
          </p:nvPr>
        </p:nvSpPr>
        <p:spPr>
          <a:xfrm>
            <a:off x="97767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pic>
        <p:nvPicPr>
          <p:cNvPr id="96" name="Google Shape;96;p27"/>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Masters/_rels/slideMaster1.xml.rels><?xml version="1.0" encoding="UTF-8" ?><Relationships xmlns="http://schemas.openxmlformats.org/package/2006/relationships"><Relationship Target="../slideLayouts/slideLayout11.xml" Type="http://schemas.openxmlformats.org/officeDocument/2006/relationships/slideLayout" Id="rId11"></Relationship><Relationship Target="../slideLayouts/slideLayout10.xml" Type="http://schemas.openxmlformats.org/officeDocument/2006/relationships/slideLayout" Id="rId10"></Relationship><Relationship Target="../theme/theme1.xml" Type="http://schemas.openxmlformats.org/officeDocument/2006/relationships/theme" Id="rId13"></Relationship><Relationship Target="../slideLayouts/slideLayout12.xml" Type="http://schemas.openxmlformats.org/officeDocument/2006/relationships/slideLayout" Id="rId12"></Relationship><Relationship Target="../slideLayouts/slideLayout1.xml" Type="http://schemas.openxmlformats.org/officeDocument/2006/relationships/slideLayout" Id="rId1"></Relationship><Relationship Target="../slideLayouts/slideLayout2.xml" Type="http://schemas.openxmlformats.org/officeDocument/2006/relationships/slideLayout" Id="rId2"></Relationship><Relationship Target="../slideLayouts/slideLayout3.xml" Type="http://schemas.openxmlformats.org/officeDocument/2006/relationships/slideLayout" Id="rId3"></Relationship><Relationship Target="../slideLayouts/slideLayout4.xml" Type="http://schemas.openxmlformats.org/officeDocument/2006/relationships/slideLayout" Id="rId4"></Relationship><Relationship Target="../slideLayouts/slideLayout9.xml" Type="http://schemas.openxmlformats.org/officeDocument/2006/relationships/slideLayout" Id="rId9"></Relationship><Relationship Target="../slideLayouts/slideLayout5.xml" Type="http://schemas.openxmlformats.org/officeDocument/2006/relationships/slideLayout" Id="rId5"></Relationship><Relationship Target="../slideLayouts/slideLayout6.xml" Type="http://schemas.openxmlformats.org/officeDocument/2006/relationships/slideLayout" Id="rId6"></Relationship><Relationship Target="../slideLayouts/slideLayout7.xml" Type="http://schemas.openxmlformats.org/officeDocument/2006/relationships/slideLayout" Id="rId7"></Relationship><Relationship Target="../slideLayouts/slideLayout8.xml" Type="http://schemas.openxmlformats.org/officeDocument/2006/relationships/slideLayout" Id="rId8"></Relationship></Relationships>
</file>

<file path=ppt/slideMasters/_rels/slideMaster2.xml.rels><?xml version="1.0" encoding="UTF-8" ?><Relationships xmlns="http://schemas.openxmlformats.org/package/2006/relationships"><Relationship Target="../slideLayouts/slideLayout23.xml" Type="http://schemas.openxmlformats.org/officeDocument/2006/relationships/slideLayout" Id="rId11"></Relationship><Relationship Target="../slideLayouts/slideLayout22.xml" Type="http://schemas.openxmlformats.org/officeDocument/2006/relationships/slideLayout" Id="rId10"></Relationship><Relationship Target="../theme/theme4.xml" Type="http://schemas.openxmlformats.org/officeDocument/2006/relationships/theme" Id="rId13"></Relationship><Relationship Target="../slideLayouts/slideLayout24.xml" Type="http://schemas.openxmlformats.org/officeDocument/2006/relationships/slideLayout" Id="rId12"></Relationship><Relationship Target="../slideLayouts/slideLayout13.xml" Type="http://schemas.openxmlformats.org/officeDocument/2006/relationships/slideLayout" Id="rId1"></Relationship><Relationship Target="../slideLayouts/slideLayout14.xml" Type="http://schemas.openxmlformats.org/officeDocument/2006/relationships/slideLayout" Id="rId2"></Relationship><Relationship Target="../slideLayouts/slideLayout15.xml" Type="http://schemas.openxmlformats.org/officeDocument/2006/relationships/slideLayout" Id="rId3"></Relationship><Relationship Target="../slideLayouts/slideLayout16.xml" Type="http://schemas.openxmlformats.org/officeDocument/2006/relationships/slideLayout" Id="rId4"></Relationship><Relationship Target="../slideLayouts/slideLayout21.xml" Type="http://schemas.openxmlformats.org/officeDocument/2006/relationships/slideLayout" Id="rId9"></Relationship><Relationship Target="../slideLayouts/slideLayout17.xml" Type="http://schemas.openxmlformats.org/officeDocument/2006/relationships/slideLayout" Id="rId5"></Relationship><Relationship Target="../slideLayouts/slideLayout18.xml" Type="http://schemas.openxmlformats.org/officeDocument/2006/relationships/slideLayout" Id="rId6"></Relationship><Relationship Target="../slideLayouts/slideLayout19.xml" Type="http://schemas.openxmlformats.org/officeDocument/2006/relationships/slideLayout" Id="rId7"></Relationship><Relationship Target="../slideLayouts/slideLayout20.xml" Type="http://schemas.openxmlformats.org/officeDocument/2006/relationships/slideLayout" Id="rId8"></Relationship></Relationships>
</file>

<file path=ppt/slideMasters/_rels/slideMaster3.xml.rels><?xml version="1.0" encoding="UTF-8" ?><Relationships xmlns="http://schemas.openxmlformats.org/package/2006/relationships"><Relationship Target="../slideLayouts/slideLayout35.xml" Type="http://schemas.openxmlformats.org/officeDocument/2006/relationships/slideLayout" Id="rId11"></Relationship><Relationship Target="../slideLayouts/slideLayout34.xml" Type="http://schemas.openxmlformats.org/officeDocument/2006/relationships/slideLayout" Id="rId10"></Relationship><Relationship Target="../theme/theme3.xml" Type="http://schemas.openxmlformats.org/officeDocument/2006/relationships/theme" Id="rId13"></Relationship><Relationship Target="../slideLayouts/slideLayout36.xml" Type="http://schemas.openxmlformats.org/officeDocument/2006/relationships/slideLayout" Id="rId12"></Relationship><Relationship Target="../slideLayouts/slideLayout25.xml" Type="http://schemas.openxmlformats.org/officeDocument/2006/relationships/slideLayout" Id="rId1"></Relationship><Relationship Target="../slideLayouts/slideLayout26.xml" Type="http://schemas.openxmlformats.org/officeDocument/2006/relationships/slideLayout" Id="rId2"></Relationship><Relationship Target="../slideLayouts/slideLayout27.xml" Type="http://schemas.openxmlformats.org/officeDocument/2006/relationships/slideLayout" Id="rId3"></Relationship><Relationship Target="../slideLayouts/slideLayout28.xml" Type="http://schemas.openxmlformats.org/officeDocument/2006/relationships/slideLayout" Id="rId4"></Relationship><Relationship Target="../slideLayouts/slideLayout33.xml" Type="http://schemas.openxmlformats.org/officeDocument/2006/relationships/slideLayout" Id="rId9"></Relationship><Relationship Target="../slideLayouts/slideLayout29.xml" Type="http://schemas.openxmlformats.org/officeDocument/2006/relationships/slideLayout" Id="rId5"></Relationship><Relationship Target="../slideLayouts/slideLayout30.xml" Type="http://schemas.openxmlformats.org/officeDocument/2006/relationships/slideLayout" Id="rId6"></Relationship><Relationship Target="../slideLayouts/slideLayout31.xml" Type="http://schemas.openxmlformats.org/officeDocument/2006/relationships/slideLayout" Id="rId7"></Relationship><Relationship Target="../slideLayouts/slideLayout32.xml" Type="http://schemas.openxmlformats.org/officeDocument/2006/relationships/slideLayout" Id="rId8"></Relationship></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1pPr>
            <a:lvl2pPr indent="-342900" lvl="1" marL="9144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88">
          <p15:clr>
            <a:srgbClr val="F26B43"/>
          </p15:clr>
        </p15:guide>
        <p15:guide id="2" pos="736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g61c6de8e80_0_7"/>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3" name="Google Shape;113;g61c6de8e80_0_7"/>
          <p:cNvSpPr txBox="1"/>
          <p:nvPr>
            <p:ph idx="1" type="body"/>
          </p:nvPr>
        </p:nvSpPr>
        <p:spPr>
          <a:xfrm>
            <a:off x="495300" y="1600200"/>
            <a:ext cx="11201400" cy="4572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1pPr>
            <a:lvl2pPr indent="-342900" lvl="1" marL="9144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4" name="Google Shape;114;g61c6de8e80_0_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5" name="Google Shape;115;g61c6de8e80_0_7"/>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88">
          <p15:clr>
            <a:srgbClr val="F26B43"/>
          </p15:clr>
        </p15:guide>
        <p15:guide id="2" pos="736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g630218c17a_0_22"/>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5" name="Google Shape;215;g630218c17a_0_22"/>
          <p:cNvSpPr txBox="1"/>
          <p:nvPr>
            <p:ph idx="1" type="body"/>
          </p:nvPr>
        </p:nvSpPr>
        <p:spPr>
          <a:xfrm>
            <a:off x="495300" y="1600200"/>
            <a:ext cx="11201400" cy="4572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1pPr>
            <a:lvl2pPr indent="-342900" lvl="1" marL="9144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6" name="Google Shape;216;g630218c17a_0_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7" name="Google Shape;217;g630218c17a_0_22"/>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88">
          <p15:clr>
            <a:srgbClr val="F26B43"/>
          </p15:clr>
        </p15:guide>
        <p15:guide id="2" pos="7368">
          <p15:clr>
            <a:srgbClr val="F26B43"/>
          </p15:clr>
        </p15:guide>
      </p15:sldGuideLst>
    </p:ext>
  </p:extLst>
</p:sldMaster>
</file>

<file path=ppt/slides/_rels/slide1.xml.rels><?xml version="1.0" encoding="UTF-8" ?><Relationships xmlns="http://schemas.openxmlformats.org/package/2006/relationships"><Relationship Target="../slideLayouts/slideLayout1.xml" Type="http://schemas.openxmlformats.org/officeDocument/2006/relationships/slideLayout" Id="rId1"></Relationship><Relationship Target="../notesSlides/notesSlide1.xml" Type="http://schemas.openxmlformats.org/officeDocument/2006/relationships/notesSlide" Id="rId2"></Relationship></Relationships>
</file>

<file path=ppt/slides/_rels/slide10.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0.xml" Type="http://schemas.openxmlformats.org/officeDocument/2006/relationships/notesSlide" Id="rId2"></Relationship></Relationships>
</file>

<file path=ppt/slides/_rels/slide11.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1.xml" Type="http://schemas.openxmlformats.org/officeDocument/2006/relationships/notesSlide" Id="rId2"></Relationship></Relationships>
</file>

<file path=ppt/slides/_rels/slide1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2.xml" Type="http://schemas.openxmlformats.org/officeDocument/2006/relationships/notesSlide" Id="rId2"></Relationship></Relationships>
</file>

<file path=ppt/slides/_rels/slide1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3.xml" Type="http://schemas.openxmlformats.org/officeDocument/2006/relationships/notesSlide" Id="rId2"></Relationship></Relationships>
</file>

<file path=ppt/slides/_rels/slide1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4.xml" Type="http://schemas.openxmlformats.org/officeDocument/2006/relationships/notesSlide" Id="rId2"></Relationship></Relationships>
</file>

<file path=ppt/slides/_rels/slide1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5.xml" Type="http://schemas.openxmlformats.org/officeDocument/2006/relationships/notesSlide" Id="rId2"></Relationship></Relationships>
</file>

<file path=ppt/slides/_rels/slide16.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6.xml" Type="http://schemas.openxmlformats.org/officeDocument/2006/relationships/notesSlide" Id="rId2"></Relationship><Relationship TargetMode="External" Target="https://azure.microsoft.com/en-us/services/devops/" Type="http://schemas.openxmlformats.org/officeDocument/2006/relationships/hyperlink" Id="rId3"></Relationship></Relationships>
</file>

<file path=ppt/slides/_rels/slide17.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7.xml" Type="http://schemas.openxmlformats.org/officeDocument/2006/relationships/notesSlide" Id="rId2"></Relationship></Relationships>
</file>

<file path=ppt/slides/_rels/slide18.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8.xml" Type="http://schemas.openxmlformats.org/officeDocument/2006/relationships/notesSlide" Id="rId2"></Relationship></Relationships>
</file>

<file path=ppt/slides/_rels/slide19.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9.xml" Type="http://schemas.openxmlformats.org/officeDocument/2006/relationships/notesSlide" Id="rId2"></Relationship><Relationship TargetMode="External" Target="https://docs.microsoft.com/en-us/azure/devops/repos/tfvc/branching-strategies-with-tfvc?view=azure-devops&amp;viewFallbackFrom=vsts" Type="http://schemas.openxmlformats.org/officeDocument/2006/relationships/hyperlink" Id="rId3"></Relationship></Relationships>
</file>

<file path=ppt/slides/_rels/slide2.xml.rels><?xml version="1.0" encoding="UTF-8" ?><Relationships xmlns="http://schemas.openxmlformats.org/package/2006/relationships"><Relationship Target="../slideLayouts/slideLayout13.xml" Type="http://schemas.openxmlformats.org/officeDocument/2006/relationships/slideLayout" Id="rId1"></Relationship><Relationship Target="../notesSlides/notesSlide2.xml" Type="http://schemas.openxmlformats.org/officeDocument/2006/relationships/notesSlide" Id="rId2"></Relationship></Relationships>
</file>

<file path=ppt/slides/_rels/slide20.xml.rels><?xml version="1.0" encoding="UTF-8" ?><Relationships xmlns="http://schemas.openxmlformats.org/package/2006/relationships"><Relationship Target="../slideLayouts/slideLayout25.xml" Type="http://schemas.openxmlformats.org/officeDocument/2006/relationships/slideLayout" Id="rId1"></Relationship><Relationship Target="../notesSlides/notesSlide20.xml" Type="http://schemas.openxmlformats.org/officeDocument/2006/relationships/notesSlide" Id="rId2"></Relationship></Relationships>
</file>

<file path=ppt/slides/_rels/slide21.xml.rels><?xml version="1.0" encoding="UTF-8" ?><Relationships xmlns="http://schemas.openxmlformats.org/package/2006/relationships"><Relationship Target="../slideLayouts/slideLayout3.xml" Type="http://schemas.openxmlformats.org/officeDocument/2006/relationships/slideLayout" Id="rId1"></Relationship><Relationship Target="../notesSlides/notesSlide21.xml" Type="http://schemas.openxmlformats.org/officeDocument/2006/relationships/notesSlide" Id="rId2"></Relationship></Relationships>
</file>

<file path=ppt/slides/_rels/slide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3.xml" Type="http://schemas.openxmlformats.org/officeDocument/2006/relationships/notesSlide" Id="rId2"></Relationship></Relationships>
</file>

<file path=ppt/slides/_rels/slide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4.xml" Type="http://schemas.openxmlformats.org/officeDocument/2006/relationships/notesSlide" Id="rId2"></Relationship></Relationships>
</file>

<file path=ppt/slides/_rels/slide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5.xml" Type="http://schemas.openxmlformats.org/officeDocument/2006/relationships/notesSlide" Id="rId2"></Relationship></Relationships>
</file>

<file path=ppt/slides/_rels/slide6.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6.xml" Type="http://schemas.openxmlformats.org/officeDocument/2006/relationships/notesSlide" Id="rId2"></Relationship></Relationships>
</file>

<file path=ppt/slides/_rels/slide7.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7.xml" Type="http://schemas.openxmlformats.org/officeDocument/2006/relationships/notesSlide" Id="rId2"></Relationship></Relationships>
</file>

<file path=ppt/slides/_rels/slide8.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8.xml" Type="http://schemas.openxmlformats.org/officeDocument/2006/relationships/notesSlide" Id="rId2"></Relationship></Relationships>
</file>

<file path=ppt/slides/_rels/slide9.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9.xml" Type="http://schemas.openxmlformats.org/officeDocument/2006/relationships/notesSlide" Id="rId2"></Relationship></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p:txBody>
      </p:sp>
      <p:sp>
        <p:nvSpPr>
          <p:cNvPr id="320" name="Google Shape;320;p1"/>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5400"/>
              <a:buNone/>
            </a:pPr>
            <a:r>
              <a:rPr lang="en-US"/>
              <a:t>Agile Methodology</a:t>
            </a:r>
            <a:endParaRPr/>
          </a:p>
          <a:p>
            <a:pPr indent="0" lvl="0" marL="0" rtl="0" algn="l">
              <a:lnSpc>
                <a:spcPct val="90000"/>
              </a:lnSpc>
              <a:spcBef>
                <a:spcPts val="0"/>
              </a:spcBef>
              <a:spcAft>
                <a:spcPts val="0"/>
              </a:spcAft>
              <a:buSzPts val="5400"/>
              <a:buNone/>
            </a:pPr>
            <a:r>
              <a:rPr lang="en-US"/>
              <a:t>Azure DevOps / Git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8"/>
          <p:cNvSpPr txBox="1"/>
          <p:nvPr>
            <p:ph idx="1" type="body"/>
          </p:nvPr>
        </p:nvSpPr>
        <p:spPr>
          <a:xfrm>
            <a:off x="495300" y="1284270"/>
            <a:ext cx="11201400" cy="488792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3200"/>
              <a:buChar char="•"/>
            </a:pPr>
            <a:r>
              <a:rPr lang="en-US" sz="3200"/>
              <a:t>Product backlog: An ordered list of product requirements (including features, bug-fixes, enhancements and non-functional requirements) which must be completed to deliver a viable product. Product Owner prioritizes backlog items.</a:t>
            </a:r>
            <a:endParaRPr/>
          </a:p>
          <a:p>
            <a:pPr indent="-228600" lvl="0" marL="228600" rtl="0" algn="l">
              <a:lnSpc>
                <a:spcPct val="100000"/>
              </a:lnSpc>
              <a:spcBef>
                <a:spcPts val="1000"/>
              </a:spcBef>
              <a:spcAft>
                <a:spcPts val="0"/>
              </a:spcAft>
              <a:buSzPts val="3200"/>
              <a:buChar char="•"/>
            </a:pPr>
            <a:r>
              <a:rPr lang="en-US" sz="3200"/>
              <a:t>Sprint backlog: A selected list of product backlog items that the team must address on the next sprint.</a:t>
            </a:r>
            <a:endParaRPr/>
          </a:p>
          <a:p>
            <a:pPr indent="-228600" lvl="0" marL="228600" rtl="0" algn="l">
              <a:lnSpc>
                <a:spcPct val="100000"/>
              </a:lnSpc>
              <a:spcBef>
                <a:spcPts val="1000"/>
              </a:spcBef>
              <a:spcAft>
                <a:spcPts val="0"/>
              </a:spcAft>
              <a:buSzPts val="3200"/>
              <a:buChar char="•"/>
            </a:pPr>
            <a:r>
              <a:rPr lang="en-US" sz="3200"/>
              <a:t>Kanban board: A visual representation of the work to be done, composed in 3-columns: To-do, In progress, Done.</a:t>
            </a:r>
            <a:endParaRPr/>
          </a:p>
          <a:p>
            <a:pPr indent="-228600" lvl="0" marL="228600" rtl="0" algn="l">
              <a:lnSpc>
                <a:spcPct val="100000"/>
              </a:lnSpc>
              <a:spcBef>
                <a:spcPts val="1000"/>
              </a:spcBef>
              <a:spcAft>
                <a:spcPts val="0"/>
              </a:spcAft>
              <a:buSzPts val="3200"/>
              <a:buChar char="•"/>
            </a:pPr>
            <a:r>
              <a:rPr lang="en-US" sz="3200"/>
              <a:t>Velocity: How many items a team can achieve in a given sprint</a:t>
            </a:r>
            <a:endParaRPr sz="3200"/>
          </a:p>
        </p:txBody>
      </p:sp>
      <p:sp>
        <p:nvSpPr>
          <p:cNvPr id="390" name="Google Shape;390;p8"/>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Agile artifacts</a:t>
            </a:r>
            <a:endParaRPr/>
          </a:p>
        </p:txBody>
      </p:sp>
      <p:sp>
        <p:nvSpPr>
          <p:cNvPr id="391" name="Google Shape;39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92" name="Google Shape;392;p8"/>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0"/>
          <p:cNvSpPr txBox="1"/>
          <p:nvPr>
            <p:ph idx="1" type="body"/>
          </p:nvPr>
        </p:nvSpPr>
        <p:spPr>
          <a:xfrm>
            <a:off x="495300" y="1273996"/>
            <a:ext cx="11201400" cy="489820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800"/>
              <a:buChar char="•"/>
            </a:pPr>
            <a:r>
              <a:rPr lang="en-US" sz="2800"/>
              <a:t>Planning poker: A gamified technique for estimating task efforts (can be played with cards or smartphone apps)</a:t>
            </a:r>
            <a:endParaRPr/>
          </a:p>
          <a:p>
            <a:pPr indent="-228600" lvl="1" marL="685800" rtl="0" algn="l">
              <a:lnSpc>
                <a:spcPct val="100000"/>
              </a:lnSpc>
              <a:spcBef>
                <a:spcPts val="500"/>
              </a:spcBef>
              <a:spcAft>
                <a:spcPts val="0"/>
              </a:spcAft>
              <a:buSzPts val="2800"/>
              <a:buChar char="•"/>
            </a:pPr>
            <a:r>
              <a:rPr lang="en-US" sz="2800"/>
              <a:t>Product Owner provides a short overview of the user story to be estimated. Team gets clarifications.</a:t>
            </a:r>
            <a:endParaRPr/>
          </a:p>
          <a:p>
            <a:pPr indent="-228600" lvl="1" marL="685800" rtl="0" algn="l">
              <a:lnSpc>
                <a:spcPct val="100000"/>
              </a:lnSpc>
              <a:spcBef>
                <a:spcPts val="500"/>
              </a:spcBef>
              <a:spcAft>
                <a:spcPts val="0"/>
              </a:spcAft>
              <a:buSzPts val="2800"/>
              <a:buChar char="•"/>
            </a:pPr>
            <a:r>
              <a:rPr lang="en-US" sz="2800"/>
              <a:t>Each team member selects a card with their estimate (units vary but typically we use duration days). Cards are face-down and during discussion numbers are not revealed in order not to affect other team members.</a:t>
            </a:r>
            <a:endParaRPr/>
          </a:p>
          <a:p>
            <a:pPr indent="-228600" lvl="1" marL="685800" rtl="0" algn="l">
              <a:lnSpc>
                <a:spcPct val="100000"/>
              </a:lnSpc>
              <a:spcBef>
                <a:spcPts val="500"/>
              </a:spcBef>
              <a:spcAft>
                <a:spcPts val="0"/>
              </a:spcAft>
              <a:buSzPts val="2800"/>
              <a:buChar char="•"/>
            </a:pPr>
            <a:r>
              <a:rPr lang="en-US" sz="2800"/>
              <a:t>Everyone calls their cards by turning them over.</a:t>
            </a:r>
            <a:endParaRPr/>
          </a:p>
          <a:p>
            <a:pPr indent="-228600" lvl="1" marL="685800" rtl="0" algn="l">
              <a:lnSpc>
                <a:spcPct val="100000"/>
              </a:lnSpc>
              <a:spcBef>
                <a:spcPts val="500"/>
              </a:spcBef>
              <a:spcAft>
                <a:spcPts val="0"/>
              </a:spcAft>
              <a:buSzPts val="2800"/>
              <a:buChar char="•"/>
            </a:pPr>
            <a:r>
              <a:rPr lang="en-US" sz="2800"/>
              <a:t>People with high and low estimates are given the chance to justify their estimate and the round may be repeated until a consensus is reached.</a:t>
            </a:r>
            <a:endParaRPr/>
          </a:p>
        </p:txBody>
      </p:sp>
      <p:sp>
        <p:nvSpPr>
          <p:cNvPr id="398" name="Google Shape;398;p10"/>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How to estimate a project? (an Agile approach)</a:t>
            </a:r>
            <a:endParaRPr/>
          </a:p>
        </p:txBody>
      </p:sp>
      <p:sp>
        <p:nvSpPr>
          <p:cNvPr id="399" name="Google Shape;39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400" name="Google Shape;400;p10"/>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1"/>
          <p:cNvSpPr txBox="1"/>
          <p:nvPr>
            <p:ph idx="1" type="body"/>
          </p:nvPr>
        </p:nvSpPr>
        <p:spPr>
          <a:xfrm>
            <a:off x="495300" y="1273996"/>
            <a:ext cx="11201400" cy="489820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US" sz="2400"/>
              <a:t>A user story describes a high-level requirement or functionality from the user’s point of view. Typical format:</a:t>
            </a:r>
            <a:endParaRPr/>
          </a:p>
          <a:p>
            <a:pPr indent="0" lvl="0" marL="0" rtl="0" algn="ctr">
              <a:lnSpc>
                <a:spcPct val="100000"/>
              </a:lnSpc>
              <a:spcBef>
                <a:spcPts val="1000"/>
              </a:spcBef>
              <a:spcAft>
                <a:spcPts val="0"/>
              </a:spcAft>
              <a:buSzPts val="2400"/>
              <a:buNone/>
            </a:pPr>
            <a:r>
              <a:rPr b="1" lang="en-US" sz="2400"/>
              <a:t>As a &lt;type of user&gt;, I want &lt;some feature&gt; so that &lt;some reason&gt;.</a:t>
            </a:r>
            <a:endParaRPr/>
          </a:p>
          <a:p>
            <a:pPr indent="0" lvl="0" marL="0" rtl="0" algn="ctr">
              <a:lnSpc>
                <a:spcPct val="100000"/>
              </a:lnSpc>
              <a:spcBef>
                <a:spcPts val="1000"/>
              </a:spcBef>
              <a:spcAft>
                <a:spcPts val="0"/>
              </a:spcAft>
              <a:buSzPts val="2400"/>
              <a:buNone/>
            </a:pPr>
            <a:r>
              <a:rPr b="1" lang="en-US" sz="2400"/>
              <a:t>Acceptance Criteria: Criterion 1, Criterion 2, Criterion… x/y/z</a:t>
            </a:r>
            <a:endParaRPr/>
          </a:p>
          <a:p>
            <a:pPr indent="-228600" lvl="0" marL="228600" rtl="0" algn="l">
              <a:lnSpc>
                <a:spcPct val="100000"/>
              </a:lnSpc>
              <a:spcBef>
                <a:spcPts val="1000"/>
              </a:spcBef>
              <a:spcAft>
                <a:spcPts val="0"/>
              </a:spcAft>
              <a:buSzPts val="2400"/>
              <a:buChar char="•"/>
            </a:pPr>
            <a:r>
              <a:rPr lang="en-US" sz="2400"/>
              <a:t>For example: </a:t>
            </a:r>
            <a:endParaRPr/>
          </a:p>
          <a:p>
            <a:pPr indent="0" lvl="0" marL="0" rtl="0" algn="ctr">
              <a:lnSpc>
                <a:spcPct val="100000"/>
              </a:lnSpc>
              <a:spcBef>
                <a:spcPts val="1000"/>
              </a:spcBef>
              <a:spcAft>
                <a:spcPts val="0"/>
              </a:spcAft>
              <a:buSzPts val="2400"/>
              <a:buNone/>
            </a:pPr>
            <a:r>
              <a:rPr b="1" lang="en-US" sz="2400"/>
              <a:t>As an e-shop customer, I want to add products to my shopping cart so that I can buy them during checkout.</a:t>
            </a:r>
            <a:endParaRPr/>
          </a:p>
          <a:p>
            <a:pPr indent="0" lvl="0" marL="0" rtl="0" algn="l">
              <a:lnSpc>
                <a:spcPct val="100000"/>
              </a:lnSpc>
              <a:spcBef>
                <a:spcPts val="1000"/>
              </a:spcBef>
              <a:spcAft>
                <a:spcPts val="0"/>
              </a:spcAft>
              <a:buSzPts val="2400"/>
              <a:buNone/>
            </a:pPr>
            <a:r>
              <a:rPr b="1" lang="en-US" sz="2400"/>
              <a:t>Acceptance Criteria:</a:t>
            </a:r>
            <a:endParaRPr/>
          </a:p>
          <a:p>
            <a:pPr indent="-457200" lvl="0" marL="457200" rtl="0" algn="l">
              <a:lnSpc>
                <a:spcPct val="100000"/>
              </a:lnSpc>
              <a:spcBef>
                <a:spcPts val="1000"/>
              </a:spcBef>
              <a:spcAft>
                <a:spcPts val="0"/>
              </a:spcAft>
              <a:buSzPts val="2400"/>
              <a:buFont typeface="Calibri"/>
              <a:buAutoNum type="arabicPeriod"/>
            </a:pPr>
            <a:r>
              <a:rPr b="1" lang="en-US" sz="2400"/>
              <a:t>My shopping cart is kept between sessions</a:t>
            </a:r>
            <a:endParaRPr/>
          </a:p>
          <a:p>
            <a:pPr indent="-457200" lvl="0" marL="457200" rtl="0" algn="l">
              <a:lnSpc>
                <a:spcPct val="100000"/>
              </a:lnSpc>
              <a:spcBef>
                <a:spcPts val="1000"/>
              </a:spcBef>
              <a:spcAft>
                <a:spcPts val="0"/>
              </a:spcAft>
              <a:buSzPts val="2400"/>
              <a:buFont typeface="Calibri"/>
              <a:buAutoNum type="arabicPeriod"/>
            </a:pPr>
            <a:r>
              <a:rPr b="1" lang="en-US" sz="2400"/>
              <a:t>If I add the same product on the shopping cart, the quantity must be increased</a:t>
            </a:r>
            <a:endParaRPr/>
          </a:p>
        </p:txBody>
      </p:sp>
      <p:sp>
        <p:nvSpPr>
          <p:cNvPr id="406" name="Google Shape;406;p11"/>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What is a user story?</a:t>
            </a:r>
            <a:endParaRPr/>
          </a:p>
        </p:txBody>
      </p:sp>
      <p:sp>
        <p:nvSpPr>
          <p:cNvPr id="407" name="Google Shape;40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408" name="Google Shape;408;p11"/>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2"/>
          <p:cNvSpPr txBox="1"/>
          <p:nvPr>
            <p:ph idx="1" type="body"/>
          </p:nvPr>
        </p:nvSpPr>
        <p:spPr>
          <a:xfrm>
            <a:off x="495300" y="1273996"/>
            <a:ext cx="11201400" cy="489820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800"/>
              <a:buChar char="•"/>
            </a:pPr>
            <a:r>
              <a:rPr lang="en-US" sz="2800"/>
              <a:t>A good user story:</a:t>
            </a:r>
            <a:endParaRPr/>
          </a:p>
          <a:p>
            <a:pPr indent="-228600" lvl="1" marL="685800" rtl="0" algn="l">
              <a:lnSpc>
                <a:spcPct val="100000"/>
              </a:lnSpc>
              <a:spcBef>
                <a:spcPts val="500"/>
              </a:spcBef>
              <a:spcAft>
                <a:spcPts val="0"/>
              </a:spcAft>
              <a:buSzPts val="2800"/>
              <a:buChar char="•"/>
            </a:pPr>
            <a:r>
              <a:rPr lang="en-US" sz="2800"/>
              <a:t>Is short.</a:t>
            </a:r>
            <a:endParaRPr/>
          </a:p>
          <a:p>
            <a:pPr indent="-228600" lvl="1" marL="685800" rtl="0" algn="l">
              <a:lnSpc>
                <a:spcPct val="100000"/>
              </a:lnSpc>
              <a:spcBef>
                <a:spcPts val="500"/>
              </a:spcBef>
              <a:spcAft>
                <a:spcPts val="0"/>
              </a:spcAft>
              <a:buSzPts val="2800"/>
              <a:buChar char="•"/>
            </a:pPr>
            <a:r>
              <a:rPr lang="en-US" sz="2800"/>
              <a:t>Is simple.</a:t>
            </a:r>
            <a:endParaRPr/>
          </a:p>
          <a:p>
            <a:pPr indent="-228600" lvl="1" marL="685800" rtl="0" algn="l">
              <a:lnSpc>
                <a:spcPct val="100000"/>
              </a:lnSpc>
              <a:spcBef>
                <a:spcPts val="500"/>
              </a:spcBef>
              <a:spcAft>
                <a:spcPts val="0"/>
              </a:spcAft>
              <a:buSzPts val="2800"/>
              <a:buChar char="•"/>
            </a:pPr>
            <a:r>
              <a:rPr lang="en-US" sz="2800"/>
              <a:t>Avoids technicalities or technical implementation details.</a:t>
            </a:r>
            <a:endParaRPr/>
          </a:p>
          <a:p>
            <a:pPr indent="-228600" lvl="1" marL="685800" rtl="0" algn="l">
              <a:lnSpc>
                <a:spcPct val="100000"/>
              </a:lnSpc>
              <a:spcBef>
                <a:spcPts val="500"/>
              </a:spcBef>
              <a:spcAft>
                <a:spcPts val="0"/>
              </a:spcAft>
              <a:buSzPts val="2800"/>
              <a:buChar char="•"/>
            </a:pPr>
            <a:r>
              <a:rPr lang="en-US" sz="2800"/>
              <a:t>Is written from the perspective of the user.</a:t>
            </a:r>
            <a:endParaRPr/>
          </a:p>
          <a:p>
            <a:pPr indent="-228600" lvl="1" marL="685800" rtl="0" algn="l">
              <a:lnSpc>
                <a:spcPct val="100000"/>
              </a:lnSpc>
              <a:spcBef>
                <a:spcPts val="500"/>
              </a:spcBef>
              <a:spcAft>
                <a:spcPts val="0"/>
              </a:spcAft>
              <a:buSzPts val="2800"/>
              <a:buChar char="•"/>
            </a:pPr>
            <a:r>
              <a:rPr lang="en-US" sz="2800"/>
              <a:t>Describes </a:t>
            </a:r>
            <a:r>
              <a:rPr b="1" lang="en-US" sz="2800" u="sng"/>
              <a:t>only one</a:t>
            </a:r>
            <a:r>
              <a:rPr lang="en-US" sz="2800"/>
              <a:t> piece of functionality.</a:t>
            </a:r>
            <a:endParaRPr/>
          </a:p>
          <a:p>
            <a:pPr indent="-228600" lvl="1" marL="685800" rtl="0" algn="l">
              <a:lnSpc>
                <a:spcPct val="100000"/>
              </a:lnSpc>
              <a:spcBef>
                <a:spcPts val="500"/>
              </a:spcBef>
              <a:spcAft>
                <a:spcPts val="0"/>
              </a:spcAft>
              <a:buSzPts val="2800"/>
              <a:buChar char="•"/>
            </a:pPr>
            <a:r>
              <a:rPr lang="en-US" sz="2800"/>
              <a:t>Includes Acceptance Criteria with:</a:t>
            </a:r>
            <a:endParaRPr/>
          </a:p>
          <a:p>
            <a:pPr indent="-228600" lvl="2" marL="1143000" rtl="0" algn="l">
              <a:lnSpc>
                <a:spcPct val="100000"/>
              </a:lnSpc>
              <a:spcBef>
                <a:spcPts val="500"/>
              </a:spcBef>
              <a:spcAft>
                <a:spcPts val="0"/>
              </a:spcAft>
              <a:buSzPts val="2800"/>
              <a:buChar char="•"/>
            </a:pPr>
            <a:r>
              <a:rPr lang="en-US" sz="2800"/>
              <a:t>Negative scenarios of the functionality (think: validation rules)</a:t>
            </a:r>
            <a:endParaRPr/>
          </a:p>
          <a:p>
            <a:pPr indent="-228600" lvl="2" marL="1143000" rtl="0" algn="l">
              <a:lnSpc>
                <a:spcPct val="100000"/>
              </a:lnSpc>
              <a:spcBef>
                <a:spcPts val="500"/>
              </a:spcBef>
              <a:spcAft>
                <a:spcPts val="0"/>
              </a:spcAft>
              <a:buSzPts val="2800"/>
              <a:buChar char="•"/>
            </a:pPr>
            <a:r>
              <a:rPr lang="en-US" sz="2800"/>
              <a:t>Performance, Security and UI/UX concerns</a:t>
            </a:r>
            <a:endParaRPr/>
          </a:p>
          <a:p>
            <a:pPr indent="-228600" lvl="2" marL="1143000" rtl="0" algn="l">
              <a:lnSpc>
                <a:spcPct val="100000"/>
              </a:lnSpc>
              <a:spcBef>
                <a:spcPts val="500"/>
              </a:spcBef>
              <a:spcAft>
                <a:spcPts val="0"/>
              </a:spcAft>
              <a:buSzPts val="2800"/>
              <a:buChar char="•"/>
            </a:pPr>
            <a:r>
              <a:rPr lang="en-US" sz="2800"/>
              <a:t>Impact of the user story to other features</a:t>
            </a:r>
            <a:endParaRPr/>
          </a:p>
        </p:txBody>
      </p:sp>
      <p:sp>
        <p:nvSpPr>
          <p:cNvPr id="414" name="Google Shape;414;p12"/>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How to write good user stories?</a:t>
            </a:r>
            <a:endParaRPr/>
          </a:p>
        </p:txBody>
      </p:sp>
      <p:sp>
        <p:nvSpPr>
          <p:cNvPr id="415" name="Google Shape;4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416" name="Google Shape;416;p12"/>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3"/>
          <p:cNvSpPr txBox="1"/>
          <p:nvPr>
            <p:ph idx="1" type="body"/>
          </p:nvPr>
        </p:nvSpPr>
        <p:spPr>
          <a:xfrm>
            <a:off x="495300" y="1284270"/>
            <a:ext cx="11201400" cy="488792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3200"/>
              <a:buChar char="•"/>
            </a:pPr>
            <a:r>
              <a:rPr lang="en-US" sz="3200"/>
              <a:t>Backlog grooming is the ongoing process of reviewing product backlog items (PBIs) and making sure that they are appropriately prepared and prioritized in order to be clear and executable by the team(s).</a:t>
            </a:r>
            <a:endParaRPr/>
          </a:p>
          <a:p>
            <a:pPr indent="-228600" lvl="0" marL="228600" rtl="0" algn="l">
              <a:lnSpc>
                <a:spcPct val="100000"/>
              </a:lnSpc>
              <a:spcBef>
                <a:spcPts val="1000"/>
              </a:spcBef>
              <a:spcAft>
                <a:spcPts val="0"/>
              </a:spcAft>
              <a:buSzPts val="3200"/>
              <a:buChar char="•"/>
            </a:pPr>
            <a:r>
              <a:rPr lang="en-US" sz="3200"/>
              <a:t>Grooming consists of:</a:t>
            </a:r>
            <a:endParaRPr/>
          </a:p>
          <a:p>
            <a:pPr indent="-228600" lvl="1" marL="685800" rtl="0" algn="l">
              <a:lnSpc>
                <a:spcPct val="100000"/>
              </a:lnSpc>
              <a:spcBef>
                <a:spcPts val="500"/>
              </a:spcBef>
              <a:spcAft>
                <a:spcPts val="0"/>
              </a:spcAft>
              <a:buSzPts val="3200"/>
              <a:buChar char="•"/>
            </a:pPr>
            <a:r>
              <a:rPr lang="en-US" sz="3200"/>
              <a:t>Breaking bigger items into multiple smaller units. Size backlog items to fit in the time-box of a sprint!</a:t>
            </a:r>
            <a:endParaRPr sz="3200"/>
          </a:p>
          <a:p>
            <a:pPr indent="-228600" lvl="1" marL="685800" rtl="0" algn="l">
              <a:lnSpc>
                <a:spcPct val="100000"/>
              </a:lnSpc>
              <a:spcBef>
                <a:spcPts val="500"/>
              </a:spcBef>
              <a:spcAft>
                <a:spcPts val="0"/>
              </a:spcAft>
              <a:buSzPts val="3200"/>
              <a:buChar char="•"/>
            </a:pPr>
            <a:r>
              <a:rPr lang="en-US" sz="3200"/>
              <a:t>Clarify Acceptance Criteria.</a:t>
            </a:r>
            <a:endParaRPr/>
          </a:p>
          <a:p>
            <a:pPr indent="-228600" lvl="1" marL="685800" rtl="0" algn="l">
              <a:lnSpc>
                <a:spcPct val="100000"/>
              </a:lnSpc>
              <a:spcBef>
                <a:spcPts val="500"/>
              </a:spcBef>
              <a:spcAft>
                <a:spcPts val="0"/>
              </a:spcAft>
              <a:buSzPts val="3200"/>
              <a:buChar char="•"/>
            </a:pPr>
            <a:r>
              <a:rPr lang="en-US" sz="3200"/>
              <a:t>Investigate dependencies between items and prioritize.</a:t>
            </a:r>
            <a:endParaRPr/>
          </a:p>
        </p:txBody>
      </p:sp>
      <p:sp>
        <p:nvSpPr>
          <p:cNvPr id="422" name="Google Shape;422;p13"/>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Grooming a product backlog.</a:t>
            </a:r>
            <a:endParaRPr/>
          </a:p>
        </p:txBody>
      </p:sp>
      <p:sp>
        <p:nvSpPr>
          <p:cNvPr id="423" name="Google Shape;42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424" name="Google Shape;424;p13"/>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4"/>
          <p:cNvSpPr txBox="1"/>
          <p:nvPr>
            <p:ph idx="1" type="body"/>
          </p:nvPr>
        </p:nvSpPr>
        <p:spPr>
          <a:xfrm>
            <a:off x="495300" y="1284270"/>
            <a:ext cx="11201400" cy="488792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3200"/>
              <a:buChar char="•"/>
            </a:pPr>
            <a:r>
              <a:rPr lang="en-US" sz="3200"/>
              <a:t>Technical Debt reflects the additional re-work caused by choosing an easy solution now instead of using a better approach that could take longer. Why do we have technical debt (</a:t>
            </a:r>
            <a:r>
              <a:rPr b="1" lang="en-US" sz="3200">
                <a:solidFill>
                  <a:schemeClr val="dk2"/>
                </a:solidFill>
              </a:rPr>
              <a:t>// TODO comments in our code</a:t>
            </a:r>
            <a:r>
              <a:rPr lang="en-US" sz="3200"/>
              <a:t>):</a:t>
            </a:r>
            <a:endParaRPr/>
          </a:p>
          <a:p>
            <a:pPr indent="-228600" lvl="1" marL="685800" rtl="0" algn="l">
              <a:lnSpc>
                <a:spcPct val="100000"/>
              </a:lnSpc>
              <a:spcBef>
                <a:spcPts val="500"/>
              </a:spcBef>
              <a:spcAft>
                <a:spcPts val="0"/>
              </a:spcAft>
              <a:buSzPts val="3200"/>
              <a:buChar char="•"/>
            </a:pPr>
            <a:r>
              <a:rPr lang="en-US" sz="3200"/>
              <a:t>Requirements were not clear at the time of implementation</a:t>
            </a:r>
            <a:endParaRPr/>
          </a:p>
          <a:p>
            <a:pPr indent="-228600" lvl="1" marL="685800" rtl="0" algn="l">
              <a:lnSpc>
                <a:spcPct val="100000"/>
              </a:lnSpc>
              <a:spcBef>
                <a:spcPts val="500"/>
              </a:spcBef>
              <a:spcAft>
                <a:spcPts val="0"/>
              </a:spcAft>
              <a:buSzPts val="3200"/>
              <a:buChar char="•"/>
            </a:pPr>
            <a:r>
              <a:rPr lang="en-US" sz="3200"/>
              <a:t>Business pressure to quick release (time-to-market)</a:t>
            </a:r>
            <a:endParaRPr/>
          </a:p>
          <a:p>
            <a:pPr indent="-228600" lvl="1" marL="685800" rtl="0" algn="l">
              <a:lnSpc>
                <a:spcPct val="100000"/>
              </a:lnSpc>
              <a:spcBef>
                <a:spcPts val="500"/>
              </a:spcBef>
              <a:spcAft>
                <a:spcPts val="0"/>
              </a:spcAft>
              <a:buSzPts val="3200"/>
              <a:buChar char="•"/>
            </a:pPr>
            <a:r>
              <a:rPr lang="en-US" sz="3200"/>
              <a:t>Last-minute specification changes</a:t>
            </a:r>
            <a:endParaRPr/>
          </a:p>
          <a:p>
            <a:pPr indent="-228600" lvl="1" marL="685800" rtl="0" algn="l">
              <a:lnSpc>
                <a:spcPct val="100000"/>
              </a:lnSpc>
              <a:spcBef>
                <a:spcPts val="500"/>
              </a:spcBef>
              <a:spcAft>
                <a:spcPts val="0"/>
              </a:spcAft>
              <a:buSzPts val="3200"/>
              <a:buChar char="•"/>
            </a:pPr>
            <a:r>
              <a:rPr lang="en-US" sz="3200"/>
              <a:t>Lack of knowledge about the product, the business domain or the technology stack</a:t>
            </a:r>
            <a:endParaRPr/>
          </a:p>
        </p:txBody>
      </p:sp>
      <p:sp>
        <p:nvSpPr>
          <p:cNvPr id="430" name="Google Shape;430;p14"/>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What is Technical Debt?</a:t>
            </a:r>
            <a:endParaRPr/>
          </a:p>
        </p:txBody>
      </p:sp>
      <p:sp>
        <p:nvSpPr>
          <p:cNvPr id="431" name="Google Shape;4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432" name="Google Shape;432;p14"/>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630218c17a_0_0"/>
          <p:cNvSpPr txBox="1"/>
          <p:nvPr>
            <p:ph idx="1" type="body"/>
          </p:nvPr>
        </p:nvSpPr>
        <p:spPr>
          <a:xfrm>
            <a:off x="495300" y="1273996"/>
            <a:ext cx="11201400" cy="48981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3200"/>
              <a:buChar char="•"/>
            </a:pPr>
            <a:r>
              <a:rPr lang="en-US" sz="3200"/>
              <a:t>You can register your project at </a:t>
            </a:r>
            <a:r>
              <a:rPr lang="en-US" sz="3200" u="sng">
                <a:solidFill>
                  <a:schemeClr val="hlink"/>
                </a:solidFill>
                <a:latin typeface="Arial"/>
                <a:ea typeface="Arial"/>
                <a:cs typeface="Arial"/>
                <a:sym typeface="Arial"/>
                <a:hlinkClick r:id="rId3"/>
              </a:rPr>
              <a:t>https://azure.microsoft.com/en-us/services/devops/</a:t>
            </a:r>
            <a:r>
              <a:rPr lang="en-US" sz="3200"/>
              <a:t> (free for up-to 5 users)</a:t>
            </a:r>
            <a:endParaRPr sz="3200"/>
          </a:p>
          <a:p>
            <a:pPr indent="-228600" lvl="0" marL="228600" rtl="0" algn="l">
              <a:lnSpc>
                <a:spcPct val="100000"/>
              </a:lnSpc>
              <a:spcBef>
                <a:spcPts val="1000"/>
              </a:spcBef>
              <a:spcAft>
                <a:spcPts val="0"/>
              </a:spcAft>
              <a:buSzPts val="3200"/>
              <a:buChar char="•"/>
            </a:pPr>
            <a:r>
              <a:rPr lang="en-US" sz="3200"/>
              <a:t>Manage your product backlog, assign work.</a:t>
            </a:r>
            <a:endParaRPr sz="3200"/>
          </a:p>
          <a:p>
            <a:pPr indent="-228600" lvl="0" marL="228600" rtl="0" algn="l">
              <a:lnSpc>
                <a:spcPct val="100000"/>
              </a:lnSpc>
              <a:spcBef>
                <a:spcPts val="1000"/>
              </a:spcBef>
              <a:spcAft>
                <a:spcPts val="0"/>
              </a:spcAft>
              <a:buSzPts val="3200"/>
              <a:buChar char="•"/>
            </a:pPr>
            <a:r>
              <a:rPr lang="en-US" sz="3200"/>
              <a:t>Manage your code with integrated version control system (Git/TFS)</a:t>
            </a:r>
            <a:endParaRPr sz="3200"/>
          </a:p>
          <a:p>
            <a:pPr indent="-228600" lvl="0" marL="228600" rtl="0" algn="l">
              <a:lnSpc>
                <a:spcPct val="100000"/>
              </a:lnSpc>
              <a:spcBef>
                <a:spcPts val="1000"/>
              </a:spcBef>
              <a:spcAft>
                <a:spcPts val="0"/>
              </a:spcAft>
              <a:buSzPts val="3200"/>
              <a:buChar char="•"/>
            </a:pPr>
            <a:r>
              <a:rPr lang="en-US" sz="3200"/>
              <a:t>Manage testing efforts with Azure Test Plans</a:t>
            </a:r>
            <a:endParaRPr sz="3200"/>
          </a:p>
          <a:p>
            <a:pPr indent="-228600" lvl="0" marL="228600" rtl="0" algn="l">
              <a:lnSpc>
                <a:spcPct val="100000"/>
              </a:lnSpc>
              <a:spcBef>
                <a:spcPts val="1000"/>
              </a:spcBef>
              <a:spcAft>
                <a:spcPts val="0"/>
              </a:spcAft>
              <a:buSzPts val="3200"/>
              <a:buChar char="•"/>
            </a:pPr>
            <a:r>
              <a:rPr lang="en-US" sz="3200"/>
              <a:t>Manage build &amp; deployment with Azure Pipelines</a:t>
            </a:r>
            <a:endParaRPr sz="3200"/>
          </a:p>
        </p:txBody>
      </p:sp>
      <p:sp>
        <p:nvSpPr>
          <p:cNvPr id="438" name="Google Shape;438;g630218c17a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Introduction to Azure DevOps</a:t>
            </a:r>
            <a:endParaRPr/>
          </a:p>
        </p:txBody>
      </p:sp>
      <p:sp>
        <p:nvSpPr>
          <p:cNvPr id="439" name="Google Shape;439;g630218c17a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440" name="Google Shape;440;g630218c17a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5"/>
          <p:cNvSpPr txBox="1"/>
          <p:nvPr>
            <p:ph idx="1" type="body"/>
          </p:nvPr>
        </p:nvSpPr>
        <p:spPr>
          <a:xfrm>
            <a:off x="495300" y="1294544"/>
            <a:ext cx="11201400" cy="487765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800"/>
              <a:buChar char="•"/>
            </a:pPr>
            <a:r>
              <a:rPr lang="en-US" sz="2800"/>
              <a:t>You can use Azure Boards to create your backlog (product or sprint). </a:t>
            </a:r>
            <a:endParaRPr/>
          </a:p>
          <a:p>
            <a:pPr indent="0" lvl="0" marL="0" rtl="0" algn="ctr">
              <a:lnSpc>
                <a:spcPct val="100000"/>
              </a:lnSpc>
              <a:spcBef>
                <a:spcPts val="1000"/>
              </a:spcBef>
              <a:spcAft>
                <a:spcPts val="0"/>
              </a:spcAft>
              <a:buSzPts val="2800"/>
              <a:buNone/>
            </a:pPr>
            <a:r>
              <a:rPr b="1" lang="en-US" sz="2800" u="sng"/>
              <a:t>Epics � Features � Product Backlog Items � User Stories</a:t>
            </a:r>
            <a:endParaRPr/>
          </a:p>
          <a:p>
            <a:pPr indent="-228600" lvl="0" marL="228600" rtl="0" algn="l">
              <a:lnSpc>
                <a:spcPct val="100000"/>
              </a:lnSpc>
              <a:spcBef>
                <a:spcPts val="1000"/>
              </a:spcBef>
              <a:spcAft>
                <a:spcPts val="0"/>
              </a:spcAft>
              <a:buSzPts val="2800"/>
              <a:buChar char="•"/>
            </a:pPr>
            <a:r>
              <a:rPr lang="en-US" sz="2800"/>
              <a:t>Epic: A business initiative to be accomplished. Examples:</a:t>
            </a:r>
            <a:endParaRPr/>
          </a:p>
          <a:p>
            <a:pPr indent="-228600" lvl="1" marL="685800" rtl="0" algn="l">
              <a:lnSpc>
                <a:spcPct val="100000"/>
              </a:lnSpc>
              <a:spcBef>
                <a:spcPts val="500"/>
              </a:spcBef>
              <a:spcAft>
                <a:spcPts val="0"/>
              </a:spcAft>
              <a:buSzPts val="2800"/>
              <a:buChar char="•"/>
            </a:pPr>
            <a:r>
              <a:rPr lang="en-US" sz="2800"/>
              <a:t>Increase customer engagement</a:t>
            </a:r>
            <a:endParaRPr/>
          </a:p>
          <a:p>
            <a:pPr indent="-228600" lvl="1" marL="685800" rtl="0" algn="l">
              <a:lnSpc>
                <a:spcPct val="100000"/>
              </a:lnSpc>
              <a:spcBef>
                <a:spcPts val="500"/>
              </a:spcBef>
              <a:spcAft>
                <a:spcPts val="0"/>
              </a:spcAft>
              <a:buSzPts val="2800"/>
              <a:buChar char="•"/>
            </a:pPr>
            <a:r>
              <a:rPr lang="en-US" sz="2800"/>
              <a:t>Support integration with external services</a:t>
            </a:r>
            <a:endParaRPr/>
          </a:p>
          <a:p>
            <a:pPr indent="-228600" lvl="1" marL="685800" rtl="0" algn="l">
              <a:lnSpc>
                <a:spcPct val="100000"/>
              </a:lnSpc>
              <a:spcBef>
                <a:spcPts val="500"/>
              </a:spcBef>
              <a:spcAft>
                <a:spcPts val="0"/>
              </a:spcAft>
              <a:buSzPts val="2800"/>
              <a:buChar char="•"/>
            </a:pPr>
            <a:r>
              <a:rPr lang="en-US" sz="2800"/>
              <a:t>Improve and simplify user experience</a:t>
            </a:r>
            <a:endParaRPr/>
          </a:p>
          <a:p>
            <a:pPr indent="-228600" lvl="0" marL="228600" rtl="0" algn="l">
              <a:lnSpc>
                <a:spcPct val="100000"/>
              </a:lnSpc>
              <a:spcBef>
                <a:spcPts val="1000"/>
              </a:spcBef>
              <a:spcAft>
                <a:spcPts val="0"/>
              </a:spcAft>
              <a:buSzPts val="2800"/>
              <a:buChar char="•"/>
            </a:pPr>
            <a:r>
              <a:rPr lang="en-US" sz="2800"/>
              <a:t>Feature: A shippable component of a software. Examples:</a:t>
            </a:r>
            <a:endParaRPr/>
          </a:p>
          <a:p>
            <a:pPr indent="-228600" lvl="1" marL="685800" rtl="0" algn="l">
              <a:lnSpc>
                <a:spcPct val="100000"/>
              </a:lnSpc>
              <a:spcBef>
                <a:spcPts val="500"/>
              </a:spcBef>
              <a:spcAft>
                <a:spcPts val="0"/>
              </a:spcAft>
              <a:buSzPts val="2800"/>
              <a:buChar char="•"/>
            </a:pPr>
            <a:r>
              <a:rPr lang="en-US" sz="2800"/>
              <a:t>Add mobile shopping cart</a:t>
            </a:r>
            <a:endParaRPr/>
          </a:p>
          <a:p>
            <a:pPr indent="-228600" lvl="1" marL="685800" rtl="0" algn="l">
              <a:lnSpc>
                <a:spcPct val="100000"/>
              </a:lnSpc>
              <a:spcBef>
                <a:spcPts val="500"/>
              </a:spcBef>
              <a:spcAft>
                <a:spcPts val="0"/>
              </a:spcAft>
              <a:buSzPts val="2800"/>
              <a:buChar char="•"/>
            </a:pPr>
            <a:r>
              <a:rPr lang="en-US" sz="2800"/>
              <a:t>Support text alerts</a:t>
            </a:r>
            <a:endParaRPr sz="2800"/>
          </a:p>
        </p:txBody>
      </p:sp>
      <p:sp>
        <p:nvSpPr>
          <p:cNvPr id="446" name="Google Shape;446;p15"/>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How can Azure DevOps help? (Azure Boards)</a:t>
            </a:r>
            <a:endParaRPr/>
          </a:p>
        </p:txBody>
      </p:sp>
      <p:sp>
        <p:nvSpPr>
          <p:cNvPr id="447" name="Google Shape;4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448" name="Google Shape;448;p15"/>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6"/>
          <p:cNvSpPr txBox="1"/>
          <p:nvPr>
            <p:ph idx="1" type="body"/>
          </p:nvPr>
        </p:nvSpPr>
        <p:spPr>
          <a:xfrm>
            <a:off x="495300" y="1273996"/>
            <a:ext cx="11201400" cy="489820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800"/>
              <a:buChar char="•"/>
            </a:pPr>
            <a:r>
              <a:rPr lang="en-US" sz="2800"/>
              <a:t>You can organize your manual testing efforts with Azure Test Plans</a:t>
            </a:r>
            <a:endParaRPr/>
          </a:p>
          <a:p>
            <a:pPr indent="-228600" lvl="1" marL="685800" rtl="0" algn="l">
              <a:lnSpc>
                <a:spcPct val="100000"/>
              </a:lnSpc>
              <a:spcBef>
                <a:spcPts val="500"/>
              </a:spcBef>
              <a:spcAft>
                <a:spcPts val="0"/>
              </a:spcAft>
              <a:buSzPts val="2800"/>
              <a:buChar char="•"/>
            </a:pPr>
            <a:r>
              <a:rPr lang="en-US" sz="2800"/>
              <a:t>You create your test plans and define your test cases (you can create test directly from the Kanban board)</a:t>
            </a:r>
            <a:endParaRPr/>
          </a:p>
          <a:p>
            <a:pPr indent="-228600" lvl="1" marL="685800" rtl="0" algn="l">
              <a:lnSpc>
                <a:spcPct val="100000"/>
              </a:lnSpc>
              <a:spcBef>
                <a:spcPts val="500"/>
              </a:spcBef>
              <a:spcAft>
                <a:spcPts val="0"/>
              </a:spcAft>
              <a:buSzPts val="2800"/>
              <a:buChar char="•"/>
            </a:pPr>
            <a:r>
              <a:rPr lang="en-US" sz="2800"/>
              <a:t>You assign testers</a:t>
            </a:r>
            <a:endParaRPr/>
          </a:p>
          <a:p>
            <a:pPr indent="-228600" lvl="1" marL="685800" rtl="0" algn="l">
              <a:lnSpc>
                <a:spcPct val="100000"/>
              </a:lnSpc>
              <a:spcBef>
                <a:spcPts val="500"/>
              </a:spcBef>
              <a:spcAft>
                <a:spcPts val="0"/>
              </a:spcAft>
              <a:buSzPts val="2800"/>
              <a:buChar char="•"/>
            </a:pPr>
            <a:r>
              <a:rPr lang="en-US" sz="2800"/>
              <a:t>Testers run the manual tests and provide results (pass/fail)</a:t>
            </a:r>
            <a:endParaRPr/>
          </a:p>
          <a:p>
            <a:pPr indent="-228600" lvl="0" marL="228600" rtl="0" algn="l">
              <a:lnSpc>
                <a:spcPct val="100000"/>
              </a:lnSpc>
              <a:spcBef>
                <a:spcPts val="1000"/>
              </a:spcBef>
              <a:spcAft>
                <a:spcPts val="0"/>
              </a:spcAft>
              <a:buSzPts val="2800"/>
              <a:buChar char="•"/>
            </a:pPr>
            <a:r>
              <a:rPr lang="en-US" sz="2800"/>
              <a:t>You can also request feedback from your stakeholders for a user story with the Test &amp; Feedback extension</a:t>
            </a:r>
            <a:endParaRPr/>
          </a:p>
          <a:p>
            <a:pPr indent="-228600" lvl="0" marL="228600" rtl="0" algn="l">
              <a:lnSpc>
                <a:spcPct val="100000"/>
              </a:lnSpc>
              <a:spcBef>
                <a:spcPts val="1000"/>
              </a:spcBef>
              <a:spcAft>
                <a:spcPts val="0"/>
              </a:spcAft>
              <a:buSzPts val="2800"/>
              <a:buChar char="•"/>
            </a:pPr>
            <a:r>
              <a:rPr lang="en-US" sz="2800"/>
              <a:t>In the Test Automation &amp; Unit tests lesson we will see how to use Azure Pipelines</a:t>
            </a:r>
            <a:endParaRPr/>
          </a:p>
        </p:txBody>
      </p:sp>
      <p:sp>
        <p:nvSpPr>
          <p:cNvPr id="454" name="Google Shape;454;p1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How can Azure DevOps help? (Azure Test Plans)</a:t>
            </a:r>
            <a:endParaRPr/>
          </a:p>
        </p:txBody>
      </p:sp>
      <p:sp>
        <p:nvSpPr>
          <p:cNvPr id="455" name="Google Shape;45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456" name="Google Shape;456;p1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630218c17a_0_8"/>
          <p:cNvSpPr txBox="1"/>
          <p:nvPr>
            <p:ph idx="1" type="body"/>
          </p:nvPr>
        </p:nvSpPr>
        <p:spPr>
          <a:xfrm>
            <a:off x="495300" y="1273996"/>
            <a:ext cx="11201400" cy="48981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2800"/>
              <a:buChar char="•"/>
            </a:pPr>
            <a:r>
              <a:rPr lang="en-US" sz="2800"/>
              <a:t>How do we maintain our codebase? How we develop new features and fix bugs?</a:t>
            </a:r>
            <a:endParaRPr sz="2800"/>
          </a:p>
          <a:p>
            <a:pPr indent="-228600" lvl="0" marL="228600" rtl="0" algn="l">
              <a:lnSpc>
                <a:spcPct val="100000"/>
              </a:lnSpc>
              <a:spcBef>
                <a:spcPts val="1000"/>
              </a:spcBef>
              <a:spcAft>
                <a:spcPts val="0"/>
              </a:spcAft>
              <a:buSzPts val="2800"/>
              <a:buChar char="•"/>
            </a:pPr>
            <a:r>
              <a:rPr lang="en-US" sz="2800" u="sng">
                <a:solidFill>
                  <a:schemeClr val="hlink"/>
                </a:solidFill>
                <a:latin typeface="Arial"/>
                <a:ea typeface="Arial"/>
                <a:cs typeface="Arial"/>
                <a:sym typeface="Arial"/>
                <a:hlinkClick r:id="rId3"/>
              </a:rPr>
              <a:t>https://docs.microsoft.com/en-us/azure/devops/repos/tfvc/branching-strategies-with-tfvc?view=azure-devops&amp;viewFallbackFrom=vsts</a:t>
            </a:r>
            <a:endParaRPr sz="2800"/>
          </a:p>
          <a:p>
            <a:pPr indent="-228600" lvl="0" marL="228600" rtl="0" algn="l">
              <a:lnSpc>
                <a:spcPct val="100000"/>
              </a:lnSpc>
              <a:spcBef>
                <a:spcPts val="1000"/>
              </a:spcBef>
              <a:spcAft>
                <a:spcPts val="0"/>
              </a:spcAft>
              <a:buSzPts val="2800"/>
              <a:buChar char="•"/>
            </a:pPr>
            <a:r>
              <a:rPr lang="en-US" sz="2800"/>
              <a:t>One “Main” (master) branch only…</a:t>
            </a:r>
            <a:endParaRPr sz="2800"/>
          </a:p>
          <a:p>
            <a:pPr indent="-228600" lvl="0" marL="228600" rtl="0" algn="l">
              <a:lnSpc>
                <a:spcPct val="100000"/>
              </a:lnSpc>
              <a:spcBef>
                <a:spcPts val="1000"/>
              </a:spcBef>
              <a:spcAft>
                <a:spcPts val="0"/>
              </a:spcAft>
              <a:buSzPts val="2800"/>
              <a:buChar char="•"/>
            </a:pPr>
            <a:r>
              <a:rPr lang="en-US" sz="2800"/>
              <a:t>One branch per developer which merges on master…</a:t>
            </a:r>
            <a:endParaRPr sz="2800"/>
          </a:p>
          <a:p>
            <a:pPr indent="-228600" lvl="0" marL="228600" rtl="0" algn="l">
              <a:lnSpc>
                <a:spcPct val="100000"/>
              </a:lnSpc>
              <a:spcBef>
                <a:spcPts val="1000"/>
              </a:spcBef>
              <a:spcAft>
                <a:spcPts val="0"/>
              </a:spcAft>
              <a:buSzPts val="2800"/>
              <a:buChar char="•"/>
            </a:pPr>
            <a:r>
              <a:rPr lang="en-US" sz="2800"/>
              <a:t>One branch per feature/bug which merges on master…</a:t>
            </a:r>
            <a:endParaRPr sz="2800"/>
          </a:p>
          <a:p>
            <a:pPr indent="-228600" lvl="0" marL="228600" rtl="0" algn="l">
              <a:lnSpc>
                <a:spcPct val="100000"/>
              </a:lnSpc>
              <a:spcBef>
                <a:spcPts val="1000"/>
              </a:spcBef>
              <a:spcAft>
                <a:spcPts val="0"/>
              </a:spcAft>
              <a:buSzPts val="2800"/>
              <a:buChar char="•"/>
            </a:pPr>
            <a:r>
              <a:rPr lang="en-US" sz="2800"/>
              <a:t>Other strategies… (Service, Hotfix, Release)</a:t>
            </a:r>
            <a:endParaRPr sz="2800"/>
          </a:p>
        </p:txBody>
      </p:sp>
      <p:sp>
        <p:nvSpPr>
          <p:cNvPr id="462" name="Google Shape;462;g630218c17a_0_8"/>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Code branching strategies</a:t>
            </a:r>
            <a:endParaRPr/>
          </a:p>
        </p:txBody>
      </p:sp>
      <p:sp>
        <p:nvSpPr>
          <p:cNvPr id="463" name="Google Shape;463;g630218c17a_0_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464" name="Google Shape;464;g630218c17a_0_8"/>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61c6de8e80_0_0"/>
          <p:cNvSpPr txBox="1"/>
          <p:nvPr>
            <p:ph idx="1" type="body"/>
          </p:nvPr>
        </p:nvSpPr>
        <p:spPr>
          <a:xfrm>
            <a:off x="495300" y="1284270"/>
            <a:ext cx="11201400" cy="48879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4200"/>
              <a:buChar char="•"/>
            </a:pPr>
            <a:r>
              <a:rPr lang="en-US" sz="4200"/>
              <a:t>How to analyze and estimate a project?</a:t>
            </a:r>
            <a:endParaRPr sz="4200"/>
          </a:p>
          <a:p>
            <a:pPr indent="-228600" lvl="0" marL="228600" rtl="0" algn="l">
              <a:lnSpc>
                <a:spcPct val="100000"/>
              </a:lnSpc>
              <a:spcBef>
                <a:spcPts val="1000"/>
              </a:spcBef>
              <a:spcAft>
                <a:spcPts val="0"/>
              </a:spcAft>
              <a:buSzPts val="4200"/>
              <a:buChar char="•"/>
            </a:pPr>
            <a:r>
              <a:rPr lang="en-US" sz="4200"/>
              <a:t>What is Agile? How it works?</a:t>
            </a:r>
            <a:endParaRPr sz="4200"/>
          </a:p>
          <a:p>
            <a:pPr indent="-228600" lvl="0" marL="228600" rtl="0" algn="l">
              <a:lnSpc>
                <a:spcPct val="100000"/>
              </a:lnSpc>
              <a:spcBef>
                <a:spcPts val="1000"/>
              </a:spcBef>
              <a:spcAft>
                <a:spcPts val="0"/>
              </a:spcAft>
              <a:buSzPts val="4200"/>
              <a:buChar char="•"/>
            </a:pPr>
            <a:r>
              <a:rPr lang="en-US" sz="4200"/>
              <a:t>Introduction to Azure DevOPS</a:t>
            </a:r>
            <a:endParaRPr sz="4200"/>
          </a:p>
          <a:p>
            <a:pPr indent="-228600" lvl="0" marL="228600" rtl="0" algn="l">
              <a:lnSpc>
                <a:spcPct val="100000"/>
              </a:lnSpc>
              <a:spcBef>
                <a:spcPts val="1000"/>
              </a:spcBef>
              <a:spcAft>
                <a:spcPts val="0"/>
              </a:spcAft>
              <a:buSzPts val="4200"/>
              <a:buChar char="•"/>
            </a:pPr>
            <a:r>
              <a:rPr lang="en-US" sz="4200"/>
              <a:t>Code branching strategies</a:t>
            </a:r>
            <a:endParaRPr sz="4200"/>
          </a:p>
          <a:p>
            <a:pPr indent="-228600" lvl="0" marL="228600" rtl="0" algn="l">
              <a:lnSpc>
                <a:spcPct val="100000"/>
              </a:lnSpc>
              <a:spcBef>
                <a:spcPts val="1000"/>
              </a:spcBef>
              <a:spcAft>
                <a:spcPts val="0"/>
              </a:spcAft>
              <a:buSzPts val="4200"/>
              <a:buChar char="•"/>
            </a:pPr>
            <a:r>
              <a:rPr lang="en-US" sz="4200"/>
              <a:t>Introduction to Git: Pull/Push, Branch/Merge, Resolve Conflicts</a:t>
            </a:r>
            <a:endParaRPr sz="4200"/>
          </a:p>
        </p:txBody>
      </p:sp>
      <p:sp>
        <p:nvSpPr>
          <p:cNvPr id="326" name="Google Shape;326;g61c6de8e80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Agenda</a:t>
            </a:r>
            <a:endParaRPr/>
          </a:p>
        </p:txBody>
      </p:sp>
      <p:sp>
        <p:nvSpPr>
          <p:cNvPr id="327" name="Google Shape;327;g61c6de8e80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28" name="Google Shape;328;g61c6de8e80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630218c17a_0_15"/>
          <p:cNvSpPr txBox="1"/>
          <p:nvPr>
            <p:ph idx="1" type="body"/>
          </p:nvPr>
        </p:nvSpPr>
        <p:spPr>
          <a:xfrm>
            <a:off x="495300" y="1232025"/>
            <a:ext cx="11201400" cy="49401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b="1" lang="en-US" sz="2000"/>
              <a:t>Push / Pull</a:t>
            </a:r>
            <a:endParaRPr sz="2000"/>
          </a:p>
          <a:p>
            <a:pPr indent="-241300" lvl="1" marL="685800" rtl="0" algn="l">
              <a:lnSpc>
                <a:spcPct val="100000"/>
              </a:lnSpc>
              <a:spcBef>
                <a:spcPts val="500"/>
              </a:spcBef>
              <a:spcAft>
                <a:spcPts val="0"/>
              </a:spcAft>
              <a:buSzPts val="2000"/>
              <a:buChar char="•"/>
            </a:pPr>
            <a:r>
              <a:rPr b="1" lang="en-US" sz="2000"/>
              <a:t>We will connect to our Visual Studio repository and push / pull source code!</a:t>
            </a:r>
            <a:endParaRPr b="1" sz="2000"/>
          </a:p>
          <a:p>
            <a:pPr indent="-228600" lvl="0" marL="228600" rtl="0" algn="l">
              <a:lnSpc>
                <a:spcPct val="100000"/>
              </a:lnSpc>
              <a:spcBef>
                <a:spcPts val="1000"/>
              </a:spcBef>
              <a:spcAft>
                <a:spcPts val="0"/>
              </a:spcAft>
              <a:buSzPts val="2000"/>
              <a:buChar char="•"/>
            </a:pPr>
            <a:r>
              <a:rPr b="1" lang="en-US" sz="2000"/>
              <a:t>Branch</a:t>
            </a:r>
            <a:endParaRPr sz="2000"/>
          </a:p>
          <a:p>
            <a:pPr indent="-241300" lvl="1" marL="685800" rtl="0" algn="l">
              <a:lnSpc>
                <a:spcPct val="100000"/>
              </a:lnSpc>
              <a:spcBef>
                <a:spcPts val="500"/>
              </a:spcBef>
              <a:spcAft>
                <a:spcPts val="0"/>
              </a:spcAft>
              <a:buSzPts val="2000"/>
              <a:buChar char="•"/>
            </a:pPr>
            <a:r>
              <a:rPr b="1" lang="en-US" sz="2000"/>
              <a:t>Branches are used when we want to develop a new feature that could take time: we don’t want to pollute the master branch code!!!</a:t>
            </a:r>
            <a:endParaRPr b="1" sz="2000"/>
          </a:p>
          <a:p>
            <a:pPr indent="-228600" lvl="0" marL="228600" rtl="0" algn="l">
              <a:lnSpc>
                <a:spcPct val="100000"/>
              </a:lnSpc>
              <a:spcBef>
                <a:spcPts val="1000"/>
              </a:spcBef>
              <a:spcAft>
                <a:spcPts val="0"/>
              </a:spcAft>
              <a:buSzPts val="2000"/>
              <a:buChar char="•"/>
            </a:pPr>
            <a:r>
              <a:rPr b="1" lang="en-US" sz="2000"/>
              <a:t>Merge</a:t>
            </a:r>
            <a:endParaRPr sz="2000"/>
          </a:p>
          <a:p>
            <a:pPr indent="-241300" lvl="1" marL="685800" rtl="0" algn="l">
              <a:lnSpc>
                <a:spcPct val="100000"/>
              </a:lnSpc>
              <a:spcBef>
                <a:spcPts val="500"/>
              </a:spcBef>
              <a:spcAft>
                <a:spcPts val="0"/>
              </a:spcAft>
              <a:buSzPts val="2000"/>
              <a:buChar char="•"/>
            </a:pPr>
            <a:r>
              <a:rPr b="1" lang="en-US" sz="2000"/>
              <a:t>Merge happens when code from a branch meets code from master or another branch in the repository</a:t>
            </a:r>
            <a:endParaRPr b="1" sz="2000"/>
          </a:p>
          <a:p>
            <a:pPr indent="-228600" lvl="0" marL="228600" rtl="0" algn="l">
              <a:lnSpc>
                <a:spcPct val="100000"/>
              </a:lnSpc>
              <a:spcBef>
                <a:spcPts val="1000"/>
              </a:spcBef>
              <a:spcAft>
                <a:spcPts val="0"/>
              </a:spcAft>
              <a:buSzPts val="2000"/>
              <a:buChar char="•"/>
            </a:pPr>
            <a:r>
              <a:rPr b="1" lang="en-US" sz="2000"/>
              <a:t>Resolve conflicts</a:t>
            </a:r>
            <a:endParaRPr sz="2000"/>
          </a:p>
          <a:p>
            <a:pPr indent="-241300" lvl="1" marL="685800" rtl="0" algn="l">
              <a:lnSpc>
                <a:spcPct val="100000"/>
              </a:lnSpc>
              <a:spcBef>
                <a:spcPts val="500"/>
              </a:spcBef>
              <a:spcAft>
                <a:spcPts val="0"/>
              </a:spcAft>
              <a:buSzPts val="2000"/>
              <a:buChar char="•"/>
            </a:pPr>
            <a:r>
              <a:rPr b="1" lang="en-US" sz="2000"/>
              <a:t>Merge can raise code conflicts. Visual Studio IDE provides tooling to help resolve those conflicts!</a:t>
            </a:r>
            <a:endParaRPr b="1" sz="2000"/>
          </a:p>
          <a:p>
            <a:pPr indent="-228600" lvl="0" marL="228600" rtl="0" algn="l">
              <a:lnSpc>
                <a:spcPct val="100000"/>
              </a:lnSpc>
              <a:spcBef>
                <a:spcPts val="1000"/>
              </a:spcBef>
              <a:spcAft>
                <a:spcPts val="0"/>
              </a:spcAft>
              <a:buSzPts val="2000"/>
              <a:buChar char="•"/>
            </a:pPr>
            <a:r>
              <a:rPr b="1" lang="en-US" sz="2000"/>
              <a:t>Tag</a:t>
            </a:r>
            <a:endParaRPr sz="2000"/>
          </a:p>
          <a:p>
            <a:pPr indent="-241300" lvl="1" marL="685800" rtl="0" algn="l">
              <a:lnSpc>
                <a:spcPct val="100000"/>
              </a:lnSpc>
              <a:spcBef>
                <a:spcPts val="500"/>
              </a:spcBef>
              <a:spcAft>
                <a:spcPts val="0"/>
              </a:spcAft>
              <a:buSzPts val="2000"/>
              <a:buChar char="•"/>
            </a:pPr>
            <a:r>
              <a:rPr b="1" lang="en-US" sz="2000"/>
              <a:t>When we hit a milestone version of our code, we usually Tag it. For example: Alpha_0.1, Beta_0.9, v1.0, v1.5 etc.</a:t>
            </a:r>
            <a:endParaRPr sz="2000"/>
          </a:p>
        </p:txBody>
      </p:sp>
      <p:sp>
        <p:nvSpPr>
          <p:cNvPr id="470" name="Google Shape;470;g630218c17a_0_15"/>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Introduction to Git: Pull/Push, Branch/Merge, Resolve Conflicts</a:t>
            </a:r>
            <a:endParaRPr/>
          </a:p>
        </p:txBody>
      </p:sp>
      <p:sp>
        <p:nvSpPr>
          <p:cNvPr id="471" name="Google Shape;471;g630218c17a_0_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472" name="Google Shape;472;g630218c17a_0_15"/>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7"/>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
        <p:nvSpPr>
          <p:cNvPr id="478" name="Google Shape;478;p17"/>
          <p:cNvSpPr txBox="1"/>
          <p:nvPr/>
        </p:nvSpPr>
        <p:spPr>
          <a:xfrm>
            <a:off x="752475" y="2486025"/>
            <a:ext cx="801052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THANK YOU </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9"/>
          <p:cNvSpPr txBox="1"/>
          <p:nvPr>
            <p:ph idx="1" type="body"/>
          </p:nvPr>
        </p:nvSpPr>
        <p:spPr>
          <a:xfrm>
            <a:off x="495300" y="1273996"/>
            <a:ext cx="11201400" cy="489820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800"/>
              <a:buChar char="•"/>
            </a:pPr>
            <a:r>
              <a:rPr lang="en-US" sz="2800"/>
              <a:t>One of the most critical -and usually most difficult- stage of a project is providing an effort estimation.</a:t>
            </a:r>
            <a:endParaRPr/>
          </a:p>
          <a:p>
            <a:pPr indent="-228600" lvl="0" marL="228600" rtl="0" algn="l">
              <a:lnSpc>
                <a:spcPct val="100000"/>
              </a:lnSpc>
              <a:spcBef>
                <a:spcPts val="1000"/>
              </a:spcBef>
              <a:spcAft>
                <a:spcPts val="0"/>
              </a:spcAft>
              <a:buSzPts val="2800"/>
              <a:buChar char="•"/>
            </a:pPr>
            <a:r>
              <a:rPr lang="en-US" sz="2800"/>
              <a:t>If you ask your team members how long a specific task will take, most probably you will get diverse answers depending on:</a:t>
            </a:r>
            <a:endParaRPr/>
          </a:p>
          <a:p>
            <a:pPr indent="-228600" lvl="1" marL="685800" rtl="0" algn="l">
              <a:lnSpc>
                <a:spcPct val="100000"/>
              </a:lnSpc>
              <a:spcBef>
                <a:spcPts val="500"/>
              </a:spcBef>
              <a:spcAft>
                <a:spcPts val="0"/>
              </a:spcAft>
              <a:buSzPts val="2800"/>
              <a:buChar char="•"/>
            </a:pPr>
            <a:r>
              <a:rPr lang="en-US" sz="2800"/>
              <a:t>The complexity of the task itself</a:t>
            </a:r>
            <a:endParaRPr/>
          </a:p>
          <a:p>
            <a:pPr indent="-228600" lvl="1" marL="685800" rtl="0" algn="l">
              <a:lnSpc>
                <a:spcPct val="100000"/>
              </a:lnSpc>
              <a:spcBef>
                <a:spcPts val="500"/>
              </a:spcBef>
              <a:spcAft>
                <a:spcPts val="0"/>
              </a:spcAft>
              <a:buSzPts val="2800"/>
              <a:buChar char="•"/>
            </a:pPr>
            <a:r>
              <a:rPr lang="en-US" sz="2800"/>
              <a:t>The understanding of the requirement by each team member and the identified risks</a:t>
            </a:r>
            <a:endParaRPr/>
          </a:p>
          <a:p>
            <a:pPr indent="-228600" lvl="1" marL="685800" rtl="0" algn="l">
              <a:lnSpc>
                <a:spcPct val="100000"/>
              </a:lnSpc>
              <a:spcBef>
                <a:spcPts val="500"/>
              </a:spcBef>
              <a:spcAft>
                <a:spcPts val="0"/>
              </a:spcAft>
              <a:buSzPts val="2800"/>
              <a:buChar char="•"/>
            </a:pPr>
            <a:r>
              <a:rPr lang="en-US" sz="2800"/>
              <a:t>The experience of each team member with the specific business domain and/or technology stack</a:t>
            </a:r>
            <a:endParaRPr/>
          </a:p>
          <a:p>
            <a:pPr indent="-228600" lvl="1" marL="685800" rtl="0" algn="l">
              <a:lnSpc>
                <a:spcPct val="100000"/>
              </a:lnSpc>
              <a:spcBef>
                <a:spcPts val="500"/>
              </a:spcBef>
              <a:spcAft>
                <a:spcPts val="0"/>
              </a:spcAft>
              <a:buSzPts val="2800"/>
              <a:buChar char="•"/>
            </a:pPr>
            <a:r>
              <a:rPr lang="en-US" sz="2800"/>
              <a:t>Any learning curve required</a:t>
            </a:r>
            <a:endParaRPr/>
          </a:p>
        </p:txBody>
      </p:sp>
      <p:sp>
        <p:nvSpPr>
          <p:cNvPr id="334" name="Google Shape;334;p9"/>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How to analyze &amp; estimate a project? (the problem)</a:t>
            </a:r>
            <a:endParaRPr/>
          </a:p>
        </p:txBody>
      </p:sp>
      <p:sp>
        <p:nvSpPr>
          <p:cNvPr id="335" name="Google Shape;33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36" name="Google Shape;336;p9"/>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
          <p:cNvSpPr txBox="1"/>
          <p:nvPr>
            <p:ph idx="1" type="body"/>
          </p:nvPr>
        </p:nvSpPr>
        <p:spPr>
          <a:xfrm>
            <a:off x="495300" y="1284270"/>
            <a:ext cx="11201400" cy="488792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3600"/>
              <a:buChar char="•"/>
            </a:pPr>
            <a:r>
              <a:rPr lang="en-US" sz="3600"/>
              <a:t>From Wikipedia: Agile is a an approach to software development under which requirements and solutions evolve through the collaborative effort of self-organizing and cross-functional teams and their customer(s)/end user(s).</a:t>
            </a:r>
            <a:endParaRPr/>
          </a:p>
          <a:p>
            <a:pPr indent="-228600" lvl="0" marL="228600" rtl="0" algn="l">
              <a:lnSpc>
                <a:spcPct val="100000"/>
              </a:lnSpc>
              <a:spcBef>
                <a:spcPts val="1000"/>
              </a:spcBef>
              <a:spcAft>
                <a:spcPts val="0"/>
              </a:spcAft>
              <a:buSzPts val="3600"/>
              <a:buChar char="•"/>
            </a:pPr>
            <a:r>
              <a:rPr lang="en-US" sz="3600"/>
              <a:t>It advocates adaptive planning, evolutionary development, early delivery and continual improvement.</a:t>
            </a:r>
            <a:endParaRPr/>
          </a:p>
          <a:p>
            <a:pPr indent="-228600" lvl="0" marL="228600" rtl="0" algn="l">
              <a:lnSpc>
                <a:spcPct val="100000"/>
              </a:lnSpc>
              <a:spcBef>
                <a:spcPts val="1000"/>
              </a:spcBef>
              <a:spcAft>
                <a:spcPts val="0"/>
              </a:spcAft>
              <a:buSzPts val="3600"/>
              <a:buChar char="•"/>
            </a:pPr>
            <a:r>
              <a:rPr lang="en-US" sz="3600"/>
              <a:t>It encourages rapid and flexible response to change.</a:t>
            </a:r>
            <a:endParaRPr sz="3600"/>
          </a:p>
        </p:txBody>
      </p:sp>
      <p:sp>
        <p:nvSpPr>
          <p:cNvPr id="342" name="Google Shape;342;p2"/>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What is Agile?</a:t>
            </a:r>
            <a:endParaRPr/>
          </a:p>
        </p:txBody>
      </p:sp>
      <p:sp>
        <p:nvSpPr>
          <p:cNvPr id="343" name="Google Shape;34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44" name="Google Shape;344;p2"/>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
          <p:cNvSpPr txBox="1"/>
          <p:nvPr>
            <p:ph idx="1" type="body"/>
          </p:nvPr>
        </p:nvSpPr>
        <p:spPr>
          <a:xfrm>
            <a:off x="495300" y="1273996"/>
            <a:ext cx="11201400" cy="489820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3200"/>
              <a:buChar char="•"/>
            </a:pPr>
            <a:r>
              <a:rPr lang="en-US" sz="3200"/>
              <a:t>Traditional “waterfall” software development lifecycle (SDLC) models work under a “project” mindset. Typical cycle includes:</a:t>
            </a:r>
            <a:endParaRPr/>
          </a:p>
          <a:p>
            <a:pPr indent="-228600" lvl="1" marL="685800" rtl="0" algn="l">
              <a:lnSpc>
                <a:spcPct val="100000"/>
              </a:lnSpc>
              <a:spcBef>
                <a:spcPts val="500"/>
              </a:spcBef>
              <a:spcAft>
                <a:spcPts val="0"/>
              </a:spcAft>
              <a:buSzPts val="3200"/>
              <a:buChar char="•"/>
            </a:pPr>
            <a:r>
              <a:rPr lang="en-US" sz="3200"/>
              <a:t>Requirements Analysis &amp; Functional / Technical Specifications</a:t>
            </a:r>
            <a:endParaRPr/>
          </a:p>
          <a:p>
            <a:pPr indent="-228600" lvl="1" marL="685800" rtl="0" algn="l">
              <a:lnSpc>
                <a:spcPct val="100000"/>
              </a:lnSpc>
              <a:spcBef>
                <a:spcPts val="500"/>
              </a:spcBef>
              <a:spcAft>
                <a:spcPts val="0"/>
              </a:spcAft>
              <a:buSzPts val="3200"/>
              <a:buChar char="•"/>
            </a:pPr>
            <a:r>
              <a:rPr lang="en-US" sz="3200"/>
              <a:t>Technical Design &amp; Use Cases / Test Cases</a:t>
            </a:r>
            <a:endParaRPr/>
          </a:p>
          <a:p>
            <a:pPr indent="-228600" lvl="1" marL="685800" rtl="0" algn="l">
              <a:lnSpc>
                <a:spcPct val="100000"/>
              </a:lnSpc>
              <a:spcBef>
                <a:spcPts val="500"/>
              </a:spcBef>
              <a:spcAft>
                <a:spcPts val="0"/>
              </a:spcAft>
              <a:buSzPts val="3200"/>
              <a:buChar char="•"/>
            </a:pPr>
            <a:r>
              <a:rPr lang="en-US" sz="3200"/>
              <a:t>Development</a:t>
            </a:r>
            <a:endParaRPr/>
          </a:p>
          <a:p>
            <a:pPr indent="-228600" lvl="1" marL="685800" rtl="0" algn="l">
              <a:lnSpc>
                <a:spcPct val="100000"/>
              </a:lnSpc>
              <a:spcBef>
                <a:spcPts val="500"/>
              </a:spcBef>
              <a:spcAft>
                <a:spcPts val="0"/>
              </a:spcAft>
              <a:buSzPts val="3200"/>
              <a:buChar char="•"/>
            </a:pPr>
            <a:r>
              <a:rPr lang="en-US" sz="3200"/>
              <a:t>Testing (Unit tests, User Acceptance Tests etc.)</a:t>
            </a:r>
            <a:endParaRPr/>
          </a:p>
          <a:p>
            <a:pPr indent="-228600" lvl="1" marL="685800" rtl="0" algn="l">
              <a:lnSpc>
                <a:spcPct val="100000"/>
              </a:lnSpc>
              <a:spcBef>
                <a:spcPts val="500"/>
              </a:spcBef>
              <a:spcAft>
                <a:spcPts val="0"/>
              </a:spcAft>
              <a:buSzPts val="3200"/>
              <a:buChar char="•"/>
            </a:pPr>
            <a:r>
              <a:rPr lang="en-US" sz="3200"/>
              <a:t>Release (users interact with the product at a very “final” stage)</a:t>
            </a:r>
            <a:endParaRPr/>
          </a:p>
        </p:txBody>
      </p:sp>
      <p:sp>
        <p:nvSpPr>
          <p:cNvPr id="350" name="Google Shape;350;p3"/>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Yes, but how? (the project mindset)</a:t>
            </a:r>
            <a:endParaRPr/>
          </a:p>
        </p:txBody>
      </p:sp>
      <p:sp>
        <p:nvSpPr>
          <p:cNvPr id="351" name="Google Shape;35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52" name="Google Shape;352;p3"/>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
          <p:cNvSpPr txBox="1"/>
          <p:nvPr>
            <p:ph idx="1" type="body"/>
          </p:nvPr>
        </p:nvSpPr>
        <p:spPr>
          <a:xfrm>
            <a:off x="495300" y="1273996"/>
            <a:ext cx="11201400" cy="489820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3600"/>
              <a:buChar char="•"/>
            </a:pPr>
            <a:r>
              <a:rPr lang="en-US" sz="3600"/>
              <a:t>Agile works under a “product” mindset during which:</a:t>
            </a:r>
            <a:endParaRPr/>
          </a:p>
          <a:p>
            <a:pPr indent="-228600" lvl="1" marL="685800" rtl="0" algn="l">
              <a:lnSpc>
                <a:spcPct val="100000"/>
              </a:lnSpc>
              <a:spcBef>
                <a:spcPts val="500"/>
              </a:spcBef>
              <a:spcAft>
                <a:spcPts val="0"/>
              </a:spcAft>
              <a:buSzPts val="3600"/>
              <a:buChar char="•"/>
            </a:pPr>
            <a:r>
              <a:rPr lang="en-US" sz="3600"/>
              <a:t>We have short-development iterations (Sprints: typically 2-weeks) including testing.</a:t>
            </a:r>
            <a:endParaRPr/>
          </a:p>
          <a:p>
            <a:pPr indent="-228600" lvl="1" marL="685800" rtl="0" algn="l">
              <a:lnSpc>
                <a:spcPct val="100000"/>
              </a:lnSpc>
              <a:spcBef>
                <a:spcPts val="500"/>
              </a:spcBef>
              <a:spcAft>
                <a:spcPts val="0"/>
              </a:spcAft>
              <a:buSzPts val="3600"/>
              <a:buChar char="•"/>
            </a:pPr>
            <a:r>
              <a:rPr lang="en-US" sz="3600"/>
              <a:t>Users are involved and frequently use those new pieces of software to validate product’s value.</a:t>
            </a:r>
            <a:endParaRPr/>
          </a:p>
          <a:p>
            <a:pPr indent="-228600" lvl="1" marL="685800" rtl="0" algn="l">
              <a:lnSpc>
                <a:spcPct val="100000"/>
              </a:lnSpc>
              <a:spcBef>
                <a:spcPts val="500"/>
              </a:spcBef>
              <a:spcAft>
                <a:spcPts val="0"/>
              </a:spcAft>
              <a:buSzPts val="3600"/>
              <a:buChar char="•"/>
            </a:pPr>
            <a:r>
              <a:rPr lang="en-US" sz="3600"/>
              <a:t>Having a retrospective and re-planning session on each iteration helps team continuously adapt and maximize the value it delivers.</a:t>
            </a:r>
            <a:endParaRPr/>
          </a:p>
        </p:txBody>
      </p:sp>
      <p:sp>
        <p:nvSpPr>
          <p:cNvPr id="358" name="Google Shape;358;p4"/>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Yes, but how? (the product mindset)</a:t>
            </a:r>
            <a:endParaRPr/>
          </a:p>
        </p:txBody>
      </p:sp>
      <p:sp>
        <p:nvSpPr>
          <p:cNvPr id="359" name="Google Shape;35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60" name="Google Shape;360;p4"/>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
          <p:cNvSpPr txBox="1"/>
          <p:nvPr>
            <p:ph idx="1" type="body"/>
          </p:nvPr>
        </p:nvSpPr>
        <p:spPr>
          <a:xfrm>
            <a:off x="495300" y="1273996"/>
            <a:ext cx="11201400" cy="489820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800"/>
              <a:buChar char="•"/>
            </a:pPr>
            <a:r>
              <a:rPr lang="en-US" sz="2800"/>
              <a:t>Sprint or Iteration: Basic unit of development, time boxed and restricted to specific duration (typically: 2-weeks).</a:t>
            </a:r>
            <a:endParaRPr/>
          </a:p>
          <a:p>
            <a:pPr indent="-228600" lvl="0" marL="228600" rtl="0" algn="l">
              <a:lnSpc>
                <a:spcPct val="100000"/>
              </a:lnSpc>
              <a:spcBef>
                <a:spcPts val="1000"/>
              </a:spcBef>
              <a:spcAft>
                <a:spcPts val="0"/>
              </a:spcAft>
              <a:buSzPts val="2800"/>
              <a:buChar char="•"/>
            </a:pPr>
            <a:r>
              <a:rPr lang="en-US" sz="2800"/>
              <a:t>Sprint planning event (max 4-hours): At the beginning of each sprint, team discusses and decides which product backlog items will be completed on this sprint � prepare a sprint backlog.</a:t>
            </a:r>
            <a:endParaRPr/>
          </a:p>
          <a:p>
            <a:pPr indent="-228600" lvl="0" marL="228600" rtl="0" algn="l">
              <a:lnSpc>
                <a:spcPct val="100000"/>
              </a:lnSpc>
              <a:spcBef>
                <a:spcPts val="1000"/>
              </a:spcBef>
              <a:spcAft>
                <a:spcPts val="0"/>
              </a:spcAft>
              <a:buSzPts val="2800"/>
              <a:buChar char="•"/>
            </a:pPr>
            <a:r>
              <a:rPr lang="en-US" sz="2800"/>
              <a:t>Daily stand-up (max 15-minutes): Happens on the same place at the same time every day. Team discusses what completed yesterday that contributed to the sprint goal, what is the plan for today and if any obstacles are identified that could prevent the team from meeting the sprint goal.</a:t>
            </a:r>
            <a:endParaRPr/>
          </a:p>
        </p:txBody>
      </p:sp>
      <p:sp>
        <p:nvSpPr>
          <p:cNvPr id="366" name="Google Shape;366;p5"/>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The Agile Process</a:t>
            </a:r>
            <a:endParaRPr/>
          </a:p>
        </p:txBody>
      </p:sp>
      <p:sp>
        <p:nvSpPr>
          <p:cNvPr id="367" name="Google Shape;36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68" name="Google Shape;368;p5"/>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
          <p:cNvSpPr txBox="1"/>
          <p:nvPr>
            <p:ph idx="1" type="body"/>
          </p:nvPr>
        </p:nvSpPr>
        <p:spPr>
          <a:xfrm>
            <a:off x="495300" y="1273996"/>
            <a:ext cx="11201400" cy="489820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3200"/>
              <a:buChar char="•"/>
            </a:pPr>
            <a:r>
              <a:rPr lang="en-US" sz="3200"/>
              <a:t>Sprint Review (max 2-hours): </a:t>
            </a:r>
            <a:endParaRPr/>
          </a:p>
          <a:p>
            <a:pPr indent="-228600" lvl="1" marL="685800" rtl="0" algn="l">
              <a:lnSpc>
                <a:spcPct val="100000"/>
              </a:lnSpc>
              <a:spcBef>
                <a:spcPts val="500"/>
              </a:spcBef>
              <a:spcAft>
                <a:spcPts val="0"/>
              </a:spcAft>
              <a:buSzPts val="3200"/>
              <a:buChar char="•"/>
            </a:pPr>
            <a:r>
              <a:rPr lang="en-US" sz="3200"/>
              <a:t>Review work completed/not completed at the end of the sprint. </a:t>
            </a:r>
            <a:endParaRPr/>
          </a:p>
          <a:p>
            <a:pPr indent="-228600" lvl="1" marL="685800" rtl="0" algn="l">
              <a:lnSpc>
                <a:spcPct val="100000"/>
              </a:lnSpc>
              <a:spcBef>
                <a:spcPts val="500"/>
              </a:spcBef>
              <a:spcAft>
                <a:spcPts val="0"/>
              </a:spcAft>
              <a:buSzPts val="3200"/>
              <a:buChar char="•"/>
            </a:pPr>
            <a:r>
              <a:rPr lang="en-US" sz="3200"/>
              <a:t>Present the completed work to the stakeholders (incomplete work cannot be demonstrated) and collaborate on what to work on next.</a:t>
            </a:r>
            <a:endParaRPr/>
          </a:p>
          <a:p>
            <a:pPr indent="-228600" lvl="0" marL="228600" rtl="0" algn="l">
              <a:lnSpc>
                <a:spcPct val="100000"/>
              </a:lnSpc>
              <a:spcBef>
                <a:spcPts val="1000"/>
              </a:spcBef>
              <a:spcAft>
                <a:spcPts val="0"/>
              </a:spcAft>
              <a:buSzPts val="3200"/>
              <a:buChar char="•"/>
            </a:pPr>
            <a:r>
              <a:rPr lang="en-US" sz="3200"/>
              <a:t>Sprint Retrospective (max 1,5-hours): What went well / What went wrong during past sprint? How can we improve?</a:t>
            </a:r>
            <a:endParaRPr/>
          </a:p>
        </p:txBody>
      </p:sp>
      <p:sp>
        <p:nvSpPr>
          <p:cNvPr id="374" name="Google Shape;374;p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The Agile Process (continued…)</a:t>
            </a:r>
            <a:endParaRPr/>
          </a:p>
        </p:txBody>
      </p:sp>
      <p:sp>
        <p:nvSpPr>
          <p:cNvPr id="375" name="Google Shape;37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76" name="Google Shape;376;p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
          <p:cNvSpPr txBox="1"/>
          <p:nvPr>
            <p:ph idx="1" type="body"/>
          </p:nvPr>
        </p:nvSpPr>
        <p:spPr>
          <a:xfrm>
            <a:off x="495300" y="1284270"/>
            <a:ext cx="11201400" cy="488792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800"/>
              <a:buChar char="•"/>
            </a:pPr>
            <a:r>
              <a:rPr lang="en-US" sz="2800"/>
              <a:t>Product Owner: The voice of the customer! Adds user stories to the product backlog, prioritizes them based on importance and dependencies. Should not dictate how the team reaches a technical solution but requires a deep understanding with both sides (business and engineers). Bridges the communication gap between the team and its stakeholders.</a:t>
            </a:r>
            <a:endParaRPr/>
          </a:p>
          <a:p>
            <a:pPr indent="-228600" lvl="0" marL="228600" rtl="0" algn="l">
              <a:lnSpc>
                <a:spcPct val="100000"/>
              </a:lnSpc>
              <a:spcBef>
                <a:spcPts val="1000"/>
              </a:spcBef>
              <a:spcAft>
                <a:spcPts val="0"/>
              </a:spcAft>
              <a:buSzPts val="2800"/>
              <a:buChar char="•"/>
            </a:pPr>
            <a:r>
              <a:rPr lang="en-US" sz="2800"/>
              <a:t>Delivery Team: Typically 3-9 members, includes S/W developers, UI/UX experts and test engineers.</a:t>
            </a:r>
            <a:endParaRPr/>
          </a:p>
          <a:p>
            <a:pPr indent="-228600" lvl="0" marL="228600" rtl="0" algn="l">
              <a:lnSpc>
                <a:spcPct val="100000"/>
              </a:lnSpc>
              <a:spcBef>
                <a:spcPts val="1000"/>
              </a:spcBef>
              <a:spcAft>
                <a:spcPts val="0"/>
              </a:spcAft>
              <a:buSzPts val="2800"/>
              <a:buChar char="•"/>
            </a:pPr>
            <a:r>
              <a:rPr lang="en-US" sz="2800"/>
              <a:t>Scrum master: Facilitates the team into following the Agile processes. Helping the product owner to maintain the product backlog. Helping the team determine the definition of done (DoD).</a:t>
            </a:r>
            <a:endParaRPr/>
          </a:p>
        </p:txBody>
      </p:sp>
      <p:sp>
        <p:nvSpPr>
          <p:cNvPr id="382" name="Google Shape;382;p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Agile roles</a:t>
            </a:r>
            <a:endParaRPr/>
          </a:p>
        </p:txBody>
      </p:sp>
      <p:sp>
        <p:nvSpPr>
          <p:cNvPr id="383" name="Google Shape;38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84" name="Google Shape;384;p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areerBuilder Rebrand 2015">
      <a:dk1>
        <a:srgbClr val="182642"/>
      </a:dk1>
      <a:lt1>
        <a:srgbClr val="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areerBuilder Rebrand 2015">
      <a:dk1>
        <a:srgbClr val="182642"/>
      </a:dk1>
      <a:lt1>
        <a:srgbClr val="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CareerBuilder Rebrand 2015">
      <a:dk1>
        <a:srgbClr val="182642"/>
      </a:dk1>
      <a:lt1>
        <a:srgbClr val="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2015-07-10T13:13:35Z</dcterms:created>
  <dc:creator>Stephanie Gaspary</dc:creator>
</cp:coreProperties>
</file>