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044" r:id="rId1"/>
    <p:sldMasterId id="2147484092" r:id="rId2"/>
  </p:sldMasterIdLst>
  <p:notesMasterIdLst>
    <p:notesMasterId r:id="rId11"/>
  </p:notesMasterIdLst>
  <p:sldIdLst>
    <p:sldId id="2076138969" r:id="rId3"/>
    <p:sldId id="273" r:id="rId4"/>
    <p:sldId id="274" r:id="rId5"/>
    <p:sldId id="260" r:id="rId6"/>
    <p:sldId id="2076138970" r:id="rId7"/>
    <p:sldId id="2076138971" r:id="rId8"/>
    <p:sldId id="2076138972" r:id="rId9"/>
    <p:sldId id="207613750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12 | Single Source of Truth" id="{4AB8BCC6-AE63-4D28-A2DA-72054F667B97}">
          <p14:sldIdLst>
            <p14:sldId id="2076138969"/>
            <p14:sldId id="273"/>
            <p14:sldId id="274"/>
            <p14:sldId id="260"/>
            <p14:sldId id="2076138970"/>
            <p14:sldId id="2076138971"/>
            <p14:sldId id="2076138972"/>
            <p14:sldId id="2076137507"/>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8" name="Author" initials="A" lastIdx="0" clrIdx="7"/>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333F50"/>
    <a:srgbClr val="E5F1FB"/>
    <a:srgbClr val="313131"/>
    <a:srgbClr val="D83B01"/>
    <a:srgbClr val="00AFF0"/>
    <a:srgbClr val="008272"/>
    <a:srgbClr val="C4E5FF"/>
    <a:srgbClr val="BAD80A"/>
    <a:srgbClr val="2F55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003" autoAdjust="0"/>
  </p:normalViewPr>
  <p:slideViewPr>
    <p:cSldViewPr snapToGrid="0">
      <p:cViewPr varScale="1">
        <p:scale>
          <a:sx n="88" d="100"/>
          <a:sy n="88" d="100"/>
        </p:scale>
        <p:origin x="1434" y="7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12BECC-526B-4FD5-BC5D-37B97B84141A}" type="datetimeFigureOut">
              <a:rPr lang="en-US" smtClean="0"/>
              <a:t>4/8/2021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BE9F9-2EC4-480D-B30B-8AE53BDE0666}" type="slidenum">
              <a:rPr lang="en-US" smtClean="0"/>
              <a:t>‹#›</a:t>
            </a:fld>
            <a:endParaRPr lang="en-US" dirty="0"/>
          </a:p>
        </p:txBody>
      </p:sp>
    </p:spTree>
    <p:extLst>
      <p:ext uri="{BB962C8B-B14F-4D97-AF65-F5344CB8AC3E}">
        <p14:creationId xmlns:p14="http://schemas.microsoft.com/office/powerpoint/2010/main" val="1727771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21E5A7B-BB8D-4368-A182-10966952163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4/8/2021 8:25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66131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753B60-BEB9-474B-9237-D37E717CF5B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51239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753B60-BEB9-474B-9237-D37E717CF5B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285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753B60-BEB9-474B-9237-D37E717CF5B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02735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753B60-BEB9-474B-9237-D37E717CF5B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89295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753B60-BEB9-474B-9237-D37E717CF5B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4781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753B60-BEB9-474B-9237-D37E717CF5B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4791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7000"/>
              </a:lnSpc>
              <a:spcBef>
                <a:spcPts val="0"/>
              </a:spcBef>
              <a:spcAft>
                <a:spcPts val="0"/>
              </a:spcAft>
              <a:buClrTx/>
              <a:buSzTx/>
              <a:buFont typeface="Symbol" panose="05050102010706020507" pitchFamily="18" charset="2"/>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D681D79C-6E97-486F-BCA7-51C512FBA6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91208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F9E7B-A78C-4D27-9C4E-F264B2FA20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8041A9A-3597-411B-A483-61D2621283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C0CF1E8-25D2-41D9-87FD-0BC4B61EBF2F}"/>
              </a:ext>
            </a:extLst>
          </p:cNvPr>
          <p:cNvSpPr>
            <a:spLocks noGrp="1"/>
          </p:cNvSpPr>
          <p:nvPr>
            <p:ph type="dt" sz="half" idx="10"/>
          </p:nvPr>
        </p:nvSpPr>
        <p:spPr/>
        <p:txBody>
          <a:bodyPr/>
          <a:lstStyle/>
          <a:p>
            <a:fld id="{DFA7355C-088D-4C30-86EE-4F9830443DE1}" type="datetimeFigureOut">
              <a:rPr lang="en-US" smtClean="0"/>
              <a:t>4/8/2021</a:t>
            </a:fld>
            <a:endParaRPr lang="en-US" dirty="0"/>
          </a:p>
        </p:txBody>
      </p:sp>
      <p:sp>
        <p:nvSpPr>
          <p:cNvPr id="5" name="Footer Placeholder 4">
            <a:extLst>
              <a:ext uri="{FF2B5EF4-FFF2-40B4-BE49-F238E27FC236}">
                <a16:creationId xmlns:a16="http://schemas.microsoft.com/office/drawing/2014/main" id="{A8D400AA-A53A-4141-A90E-1C01CA5F76D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72DC39E-8025-463D-B870-9D37DF9DC59B}"/>
              </a:ext>
            </a:extLst>
          </p:cNvPr>
          <p:cNvSpPr>
            <a:spLocks noGrp="1"/>
          </p:cNvSpPr>
          <p:nvPr>
            <p:ph type="sldNum" sz="quarter" idx="12"/>
          </p:nvPr>
        </p:nvSpPr>
        <p:spPr/>
        <p:txBody>
          <a:bodyPr/>
          <a:lstStyle/>
          <a:p>
            <a:fld id="{E95BDB27-6F56-42F3-9E6E-621159613088}" type="slidenum">
              <a:rPr lang="en-US" smtClean="0"/>
              <a:t>‹#›</a:t>
            </a:fld>
            <a:endParaRPr lang="en-US" dirty="0"/>
          </a:p>
        </p:txBody>
      </p:sp>
    </p:spTree>
    <p:extLst>
      <p:ext uri="{BB962C8B-B14F-4D97-AF65-F5344CB8AC3E}">
        <p14:creationId xmlns:p14="http://schemas.microsoft.com/office/powerpoint/2010/main" val="23380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9B224-1664-480F-BCFD-E5D784297A1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07E6E6-D4D2-4E6C-AED7-7449B04B2F7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AF9640-77A6-46ED-B18F-0E9D6649C5E7}"/>
              </a:ext>
            </a:extLst>
          </p:cNvPr>
          <p:cNvSpPr>
            <a:spLocks noGrp="1"/>
          </p:cNvSpPr>
          <p:nvPr>
            <p:ph type="dt" sz="half" idx="10"/>
          </p:nvPr>
        </p:nvSpPr>
        <p:spPr/>
        <p:txBody>
          <a:bodyPr/>
          <a:lstStyle/>
          <a:p>
            <a:fld id="{DFA7355C-088D-4C30-86EE-4F9830443DE1}" type="datetimeFigureOut">
              <a:rPr lang="en-US" smtClean="0"/>
              <a:t>4/8/2021</a:t>
            </a:fld>
            <a:endParaRPr lang="en-US" dirty="0"/>
          </a:p>
        </p:txBody>
      </p:sp>
      <p:sp>
        <p:nvSpPr>
          <p:cNvPr id="5" name="Footer Placeholder 4">
            <a:extLst>
              <a:ext uri="{FF2B5EF4-FFF2-40B4-BE49-F238E27FC236}">
                <a16:creationId xmlns:a16="http://schemas.microsoft.com/office/drawing/2014/main" id="{70801A65-FBE6-41F4-B2DE-50786D38758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4BB666B-B7D6-4EFA-9229-1EB8E9E20C67}"/>
              </a:ext>
            </a:extLst>
          </p:cNvPr>
          <p:cNvSpPr>
            <a:spLocks noGrp="1"/>
          </p:cNvSpPr>
          <p:nvPr>
            <p:ph type="sldNum" sz="quarter" idx="12"/>
          </p:nvPr>
        </p:nvSpPr>
        <p:spPr/>
        <p:txBody>
          <a:bodyPr/>
          <a:lstStyle/>
          <a:p>
            <a:fld id="{E95BDB27-6F56-42F3-9E6E-621159613088}" type="slidenum">
              <a:rPr lang="en-US" smtClean="0"/>
              <a:t>‹#›</a:t>
            </a:fld>
            <a:endParaRPr lang="en-US" dirty="0"/>
          </a:p>
        </p:txBody>
      </p:sp>
    </p:spTree>
    <p:extLst>
      <p:ext uri="{BB962C8B-B14F-4D97-AF65-F5344CB8AC3E}">
        <p14:creationId xmlns:p14="http://schemas.microsoft.com/office/powerpoint/2010/main" val="2601879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784CBE-E19D-4D7B-9676-A8938D81ED8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F25C806-CBF1-4C3C-84C7-00841B85DC6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3EE458-5F33-4BBF-9AE1-7382C1A551A1}"/>
              </a:ext>
            </a:extLst>
          </p:cNvPr>
          <p:cNvSpPr>
            <a:spLocks noGrp="1"/>
          </p:cNvSpPr>
          <p:nvPr>
            <p:ph type="dt" sz="half" idx="10"/>
          </p:nvPr>
        </p:nvSpPr>
        <p:spPr/>
        <p:txBody>
          <a:bodyPr/>
          <a:lstStyle/>
          <a:p>
            <a:fld id="{DFA7355C-088D-4C30-86EE-4F9830443DE1}" type="datetimeFigureOut">
              <a:rPr lang="en-US" smtClean="0"/>
              <a:t>4/8/2021</a:t>
            </a:fld>
            <a:endParaRPr lang="en-US" dirty="0"/>
          </a:p>
        </p:txBody>
      </p:sp>
      <p:sp>
        <p:nvSpPr>
          <p:cNvPr id="5" name="Footer Placeholder 4">
            <a:extLst>
              <a:ext uri="{FF2B5EF4-FFF2-40B4-BE49-F238E27FC236}">
                <a16:creationId xmlns:a16="http://schemas.microsoft.com/office/drawing/2014/main" id="{98DCAB59-50B3-4F6F-8FC1-CFEE42C20EE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B69CF1B-FA73-4B91-92FA-99E81348ABAB}"/>
              </a:ext>
            </a:extLst>
          </p:cNvPr>
          <p:cNvSpPr>
            <a:spLocks noGrp="1"/>
          </p:cNvSpPr>
          <p:nvPr>
            <p:ph type="sldNum" sz="quarter" idx="12"/>
          </p:nvPr>
        </p:nvSpPr>
        <p:spPr/>
        <p:txBody>
          <a:bodyPr/>
          <a:lstStyle/>
          <a:p>
            <a:fld id="{E95BDB27-6F56-42F3-9E6E-621159613088}" type="slidenum">
              <a:rPr lang="en-US" smtClean="0"/>
              <a:t>‹#›</a:t>
            </a:fld>
            <a:endParaRPr lang="en-US" dirty="0"/>
          </a:p>
        </p:txBody>
      </p:sp>
    </p:spTree>
    <p:extLst>
      <p:ext uri="{BB962C8B-B14F-4D97-AF65-F5344CB8AC3E}">
        <p14:creationId xmlns:p14="http://schemas.microsoft.com/office/powerpoint/2010/main" val="5214484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yes">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C91B8B3-6A3A-E249-8537-E3F2B3A1FA80}"/>
              </a:ext>
            </a:extLst>
          </p:cNvPr>
          <p:cNvSpPr>
            <a:spLocks noGrp="1"/>
          </p:cNvSpPr>
          <p:nvPr>
            <p:ph type="title"/>
          </p:nvPr>
        </p:nvSpPr>
        <p:spPr>
          <a:xfrm>
            <a:off x="429383" y="226511"/>
            <a:ext cx="11333080" cy="741053"/>
          </a:xfrm>
        </p:spPr>
        <p:txBody>
          <a:bodyPr/>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190848455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10" name="Picture 9" descr="Group of business people at an external Microsoft Event. Microsoft logo is on the booths, along with quotes. The text on top of one of the booths reads &quot;Know your customers&quot;.">
            <a:extLst>
              <a:ext uri="{FF2B5EF4-FFF2-40B4-BE49-F238E27FC236}">
                <a16:creationId xmlns:a16="http://schemas.microsoft.com/office/drawing/2014/main" id="{10FF4C6A-3A25-5447-AB44-81DAF9D8A216}"/>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334000" y="0"/>
            <a:ext cx="6858000" cy="6858000"/>
          </a:xfrm>
          <a:prstGeom prst="rect">
            <a:avLst/>
          </a:prstGeom>
        </p:spPr>
      </p:pic>
    </p:spTree>
    <p:extLst>
      <p:ext uri="{BB962C8B-B14F-4D97-AF65-F5344CB8AC3E}">
        <p14:creationId xmlns:p14="http://schemas.microsoft.com/office/powerpoint/2010/main" val="40476124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Picture 8" descr="Group of business people at an external Microsoft Event. Microsoft logo is on the booths, along with quotes. The text on top of one of the booths reads &quot;Know your customers&quot;.">
            <a:extLst>
              <a:ext uri="{FF2B5EF4-FFF2-40B4-BE49-F238E27FC236}">
                <a16:creationId xmlns:a16="http://schemas.microsoft.com/office/drawing/2014/main" id="{A257D3F1-B2A3-7F43-96EC-FCE26C24BC27}"/>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334000" y="0"/>
            <a:ext cx="6858000" cy="6858000"/>
          </a:xfrm>
          <a:prstGeom prst="rect">
            <a:avLst/>
          </a:prstGeom>
        </p:spPr>
      </p:pic>
    </p:spTree>
    <p:extLst>
      <p:ext uri="{BB962C8B-B14F-4D97-AF65-F5344CB8AC3E}">
        <p14:creationId xmlns:p14="http://schemas.microsoft.com/office/powerpoint/2010/main" val="10178051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0410403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2" name="TextBox 1">
            <a:extLst>
              <a:ext uri="{FF2B5EF4-FFF2-40B4-BE49-F238E27FC236}">
                <a16:creationId xmlns:a16="http://schemas.microsoft.com/office/drawing/2014/main" id="{05D3FF9F-838A-CD4C-9D66-60D9C73D7895}"/>
              </a:ext>
            </a:extLst>
          </p:cNvPr>
          <p:cNvSpPr txBox="1"/>
          <p:nvPr userDrawn="1"/>
        </p:nvSpPr>
        <p:spPr>
          <a:xfrm>
            <a:off x="9725627" y="585788"/>
            <a:ext cx="1907573" cy="543226"/>
          </a:xfrm>
          <a:prstGeom prst="rect">
            <a:avLst/>
          </a:prstGeom>
          <a:noFill/>
        </p:spPr>
        <p:txBody>
          <a:bodyPr wrap="none" lIns="0" tIns="0" rIns="0" bIns="0" rtlCol="0">
            <a:spAutoFit/>
          </a:bodyPr>
          <a:lstStyle/>
          <a:p>
            <a:pPr algn="l"/>
            <a:r>
              <a:rPr lang="en-CA" sz="1765" b="0" i="0" kern="1200" dirty="0">
                <a:solidFill>
                  <a:schemeClr val="tx1"/>
                </a:solidFill>
                <a:effectLst/>
                <a:latin typeface="+mj-lt"/>
                <a:ea typeface="+mn-ea"/>
                <a:cs typeface="+mn-cs"/>
              </a:rPr>
              <a:t>Events, Studios &amp;</a:t>
            </a:r>
            <a:br>
              <a:rPr lang="en-CA" sz="2000" dirty="0">
                <a:latin typeface="+mj-lt"/>
              </a:rPr>
            </a:br>
            <a:r>
              <a:rPr lang="en-CA" sz="1765" b="0" i="0" kern="1200" dirty="0">
                <a:solidFill>
                  <a:schemeClr val="tx1"/>
                </a:solidFill>
                <a:effectLst/>
                <a:latin typeface="+mj-lt"/>
                <a:ea typeface="+mn-ea"/>
                <a:cs typeface="+mn-cs"/>
              </a:rPr>
              <a:t>MCB Communities</a:t>
            </a:r>
            <a:endParaRPr lang="en-US" sz="2000" dirty="0">
              <a:gradFill>
                <a:gsLst>
                  <a:gs pos="2917">
                    <a:schemeClr val="tx1"/>
                  </a:gs>
                  <a:gs pos="30000">
                    <a:schemeClr val="tx1"/>
                  </a:gs>
                </a:gsLst>
                <a:lin ang="5400000" scaled="0"/>
              </a:gradFill>
              <a:latin typeface="+mj-lt"/>
            </a:endParaRPr>
          </a:p>
        </p:txBody>
      </p:sp>
    </p:spTree>
    <p:extLst>
      <p:ext uri="{BB962C8B-B14F-4D97-AF65-F5344CB8AC3E}">
        <p14:creationId xmlns:p14="http://schemas.microsoft.com/office/powerpoint/2010/main" val="28121645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118225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850468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220477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169C3-6D2E-4041-8D82-3E77EABF25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D36FC5-E917-47A1-851D-591555F00EF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DB6AF5-4731-4B80-87EF-CE56EE9853AC}"/>
              </a:ext>
            </a:extLst>
          </p:cNvPr>
          <p:cNvSpPr>
            <a:spLocks noGrp="1"/>
          </p:cNvSpPr>
          <p:nvPr>
            <p:ph type="dt" sz="half" idx="10"/>
          </p:nvPr>
        </p:nvSpPr>
        <p:spPr/>
        <p:txBody>
          <a:bodyPr/>
          <a:lstStyle/>
          <a:p>
            <a:fld id="{DFA7355C-088D-4C30-86EE-4F9830443DE1}" type="datetimeFigureOut">
              <a:rPr lang="en-US" smtClean="0"/>
              <a:t>4/8/2021</a:t>
            </a:fld>
            <a:endParaRPr lang="en-US" dirty="0"/>
          </a:p>
        </p:txBody>
      </p:sp>
      <p:sp>
        <p:nvSpPr>
          <p:cNvPr id="5" name="Footer Placeholder 4">
            <a:extLst>
              <a:ext uri="{FF2B5EF4-FFF2-40B4-BE49-F238E27FC236}">
                <a16:creationId xmlns:a16="http://schemas.microsoft.com/office/drawing/2014/main" id="{E2137925-592D-43A4-B925-39C380A51C6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670B846-1910-4AFF-83B3-CE950A9E25A8}"/>
              </a:ext>
            </a:extLst>
          </p:cNvPr>
          <p:cNvSpPr>
            <a:spLocks noGrp="1"/>
          </p:cNvSpPr>
          <p:nvPr>
            <p:ph type="sldNum" sz="quarter" idx="12"/>
          </p:nvPr>
        </p:nvSpPr>
        <p:spPr/>
        <p:txBody>
          <a:bodyPr/>
          <a:lstStyle/>
          <a:p>
            <a:fld id="{E95BDB27-6F56-42F3-9E6E-621159613088}" type="slidenum">
              <a:rPr lang="en-US" smtClean="0"/>
              <a:t>‹#›</a:t>
            </a:fld>
            <a:endParaRPr lang="en-US" dirty="0"/>
          </a:p>
        </p:txBody>
      </p:sp>
    </p:spTree>
    <p:extLst>
      <p:ext uri="{BB962C8B-B14F-4D97-AF65-F5344CB8AC3E}">
        <p14:creationId xmlns:p14="http://schemas.microsoft.com/office/powerpoint/2010/main" val="13312842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0933506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5669965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496884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7180561"/>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rgbClr val="50E6FF"/>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7367014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4255884178"/>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6292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3828483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88836806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5791921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8DF-5970-4874-8416-CEF48432EB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4A8D03-56A8-4F57-95ED-FFE21F30E1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DA3C109-DD61-4381-B841-E5E048E24E58}"/>
              </a:ext>
            </a:extLst>
          </p:cNvPr>
          <p:cNvSpPr>
            <a:spLocks noGrp="1"/>
          </p:cNvSpPr>
          <p:nvPr>
            <p:ph type="dt" sz="half" idx="10"/>
          </p:nvPr>
        </p:nvSpPr>
        <p:spPr/>
        <p:txBody>
          <a:bodyPr/>
          <a:lstStyle/>
          <a:p>
            <a:fld id="{DFA7355C-088D-4C30-86EE-4F9830443DE1}" type="datetimeFigureOut">
              <a:rPr lang="en-US" smtClean="0"/>
              <a:t>4/8/2021</a:t>
            </a:fld>
            <a:endParaRPr lang="en-US" dirty="0"/>
          </a:p>
        </p:txBody>
      </p:sp>
      <p:sp>
        <p:nvSpPr>
          <p:cNvPr id="5" name="Footer Placeholder 4">
            <a:extLst>
              <a:ext uri="{FF2B5EF4-FFF2-40B4-BE49-F238E27FC236}">
                <a16:creationId xmlns:a16="http://schemas.microsoft.com/office/drawing/2014/main" id="{F54D19A6-2744-451B-96C2-93A3FB69B0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394AC26-9A71-472A-8060-64066B2F46B5}"/>
              </a:ext>
            </a:extLst>
          </p:cNvPr>
          <p:cNvSpPr>
            <a:spLocks noGrp="1"/>
          </p:cNvSpPr>
          <p:nvPr>
            <p:ph type="sldNum" sz="quarter" idx="12"/>
          </p:nvPr>
        </p:nvSpPr>
        <p:spPr/>
        <p:txBody>
          <a:bodyPr/>
          <a:lstStyle/>
          <a:p>
            <a:fld id="{E95BDB27-6F56-42F3-9E6E-621159613088}" type="slidenum">
              <a:rPr lang="en-US" smtClean="0"/>
              <a:t>‹#›</a:t>
            </a:fld>
            <a:endParaRPr lang="en-US" dirty="0"/>
          </a:p>
        </p:txBody>
      </p:sp>
    </p:spTree>
    <p:extLst>
      <p:ext uri="{BB962C8B-B14F-4D97-AF65-F5344CB8AC3E}">
        <p14:creationId xmlns:p14="http://schemas.microsoft.com/office/powerpoint/2010/main" val="3274420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4571886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2954967"/>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161052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940923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86242655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17648998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lvl1pPr>
              <a:defRPr sz="3600"/>
            </a:lvl1pPr>
            <a:lvl2pPr>
              <a:defRPr sz="2400">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2123985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329BB-E71E-433D-83F1-0136B0B538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3C6CD5-A46E-4807-9982-E0C4428312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817F74-9274-4A4B-AADA-5A44F4E3E7BD}"/>
              </a:ext>
            </a:extLst>
          </p:cNvPr>
          <p:cNvSpPr>
            <a:spLocks noGrp="1"/>
          </p:cNvSpPr>
          <p:nvPr>
            <p:ph type="dt" sz="half" idx="10"/>
          </p:nvPr>
        </p:nvSpPr>
        <p:spPr/>
        <p:txBody>
          <a:bodyPr/>
          <a:lstStyle/>
          <a:p>
            <a:fld id="{0EEDA8E4-BE5A-4ADA-A7EF-C71B5DE1F986}" type="datetimeFigureOut">
              <a:rPr lang="en-US" smtClean="0"/>
              <a:t>4/8/2021</a:t>
            </a:fld>
            <a:endParaRPr lang="en-US" dirty="0"/>
          </a:p>
        </p:txBody>
      </p:sp>
      <p:sp>
        <p:nvSpPr>
          <p:cNvPr id="5" name="Footer Placeholder 4">
            <a:extLst>
              <a:ext uri="{FF2B5EF4-FFF2-40B4-BE49-F238E27FC236}">
                <a16:creationId xmlns:a16="http://schemas.microsoft.com/office/drawing/2014/main" id="{25E93A9F-3737-4AAC-93F3-3037DD9A5E0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87E4214-83B7-440C-A5DD-A6F1DA1DDD80}"/>
              </a:ext>
            </a:extLst>
          </p:cNvPr>
          <p:cNvSpPr>
            <a:spLocks noGrp="1"/>
          </p:cNvSpPr>
          <p:nvPr>
            <p:ph type="sldNum" sz="quarter" idx="12"/>
          </p:nvPr>
        </p:nvSpPr>
        <p:spPr/>
        <p:txBody>
          <a:bodyPr/>
          <a:lstStyle/>
          <a:p>
            <a:fld id="{F3F1AC9F-74D9-4676-95AE-232EC67C50BF}" type="slidenum">
              <a:rPr lang="en-US" smtClean="0"/>
              <a:t>‹#›</a:t>
            </a:fld>
            <a:endParaRPr lang="en-US" dirty="0"/>
          </a:p>
        </p:txBody>
      </p:sp>
    </p:spTree>
    <p:extLst>
      <p:ext uri="{BB962C8B-B14F-4D97-AF65-F5344CB8AC3E}">
        <p14:creationId xmlns:p14="http://schemas.microsoft.com/office/powerpoint/2010/main" val="16975717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wo Column Bullet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84200" y="1437481"/>
            <a:ext cx="5212080" cy="1649682"/>
          </a:xfrm>
        </p:spPr>
        <p:txBody>
          <a:bodyPr wrap="square">
            <a:spAutoFit/>
          </a:bodyPr>
          <a:lstStyle>
            <a:lvl1pPr marL="231730" indent="-231730">
              <a:spcBef>
                <a:spcPts val="1223"/>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6956" indent="-171417">
              <a:buFont typeface="Wingdings" panose="05000000000000000000" pitchFamily="2" charset="2"/>
              <a:buChar char=""/>
              <a:defRPr sz="2000" b="0"/>
            </a:lvl2pPr>
            <a:lvl3pPr marL="639640" indent="-188876">
              <a:buFont typeface="Wingdings" panose="05000000000000000000" pitchFamily="2" charset="2"/>
              <a:buChar char=""/>
              <a:tabLst/>
              <a:defRPr sz="1600" b="0"/>
            </a:lvl3pPr>
            <a:lvl4pPr marL="828516" indent="-176180">
              <a:buFont typeface="Wingdings" panose="05000000000000000000" pitchFamily="2" charset="2"/>
              <a:buChar char=""/>
              <a:defRPr sz="1400" b="0"/>
            </a:lvl4pPr>
            <a:lvl5pPr marL="1023741" indent="-169830">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30" indent="-231730">
              <a:spcBef>
                <a:spcPts val="1223"/>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6956" indent="-171417">
              <a:buFont typeface="Wingdings" panose="05000000000000000000" pitchFamily="2" charset="2"/>
              <a:buChar char=""/>
              <a:defRPr sz="2000" b="0"/>
            </a:lvl2pPr>
            <a:lvl3pPr marL="639640" indent="-188876">
              <a:buFont typeface="Wingdings" panose="05000000000000000000" pitchFamily="2" charset="2"/>
              <a:buChar char=""/>
              <a:tabLst/>
              <a:defRPr sz="1600" b="0"/>
            </a:lvl3pPr>
            <a:lvl4pPr marL="828516" indent="-176180">
              <a:buFont typeface="Wingdings" panose="05000000000000000000" pitchFamily="2" charset="2"/>
              <a:buChar char=""/>
              <a:defRPr sz="1400" b="0"/>
            </a:lvl4pPr>
            <a:lvl5pPr marL="1023741" indent="-169830">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7849269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55994" y="881924"/>
            <a:ext cx="7454643" cy="3558191"/>
          </a:xfrm>
          <a:noFill/>
        </p:spPr>
        <p:txBody>
          <a:bodyPr vert="horz" wrap="square" lIns="0" tIns="0" rIns="0" bIns="0" rtlCol="0" anchor="t" anchorCtr="0">
            <a:noAutofit/>
          </a:bodyPr>
          <a:lstStyle>
            <a:lvl1pPr>
              <a:defRPr lang="en-US" sz="5294" spc="-144" dirty="0">
                <a:solidFill>
                  <a:schemeClr val="bg1"/>
                </a:solidFill>
              </a:defRPr>
            </a:lvl1pPr>
          </a:lstStyle>
          <a:p>
            <a:pPr marL="0" lvl="0">
              <a:lnSpc>
                <a:spcPts val="5382"/>
              </a:lnSpc>
            </a:pPr>
            <a:r>
              <a:rPr lang="en-US"/>
              <a:t>Section title</a:t>
            </a:r>
          </a:p>
        </p:txBody>
      </p:sp>
    </p:spTree>
    <p:extLst>
      <p:ext uri="{BB962C8B-B14F-4D97-AF65-F5344CB8AC3E}">
        <p14:creationId xmlns:p14="http://schemas.microsoft.com/office/powerpoint/2010/main" val="147972219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E7615-F967-4D3C-A252-2C441CC28C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309A10-E26D-43D1-99B3-DD820BBD5B1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8DA9F0-CC25-4E71-AE62-3F25170C59E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3CCD5E1-E54F-4918-B903-417E4408AF5C}"/>
              </a:ext>
            </a:extLst>
          </p:cNvPr>
          <p:cNvSpPr>
            <a:spLocks noGrp="1"/>
          </p:cNvSpPr>
          <p:nvPr>
            <p:ph type="dt" sz="half" idx="10"/>
          </p:nvPr>
        </p:nvSpPr>
        <p:spPr/>
        <p:txBody>
          <a:bodyPr/>
          <a:lstStyle/>
          <a:p>
            <a:fld id="{DFA7355C-088D-4C30-86EE-4F9830443DE1}" type="datetimeFigureOut">
              <a:rPr lang="en-US" smtClean="0"/>
              <a:t>4/8/2021</a:t>
            </a:fld>
            <a:endParaRPr lang="en-US" dirty="0"/>
          </a:p>
        </p:txBody>
      </p:sp>
      <p:sp>
        <p:nvSpPr>
          <p:cNvPr id="6" name="Footer Placeholder 5">
            <a:extLst>
              <a:ext uri="{FF2B5EF4-FFF2-40B4-BE49-F238E27FC236}">
                <a16:creationId xmlns:a16="http://schemas.microsoft.com/office/drawing/2014/main" id="{6B388559-2748-4706-B41A-B7A0C379984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2D7946A-B237-4014-82F5-62D65D124FD6}"/>
              </a:ext>
            </a:extLst>
          </p:cNvPr>
          <p:cNvSpPr>
            <a:spLocks noGrp="1"/>
          </p:cNvSpPr>
          <p:nvPr>
            <p:ph type="sldNum" sz="quarter" idx="12"/>
          </p:nvPr>
        </p:nvSpPr>
        <p:spPr/>
        <p:txBody>
          <a:bodyPr/>
          <a:lstStyle/>
          <a:p>
            <a:fld id="{E95BDB27-6F56-42F3-9E6E-621159613088}" type="slidenum">
              <a:rPr lang="en-US" smtClean="0"/>
              <a:t>‹#›</a:t>
            </a:fld>
            <a:endParaRPr lang="en-US" dirty="0"/>
          </a:p>
        </p:txBody>
      </p:sp>
    </p:spTree>
    <p:extLst>
      <p:ext uri="{BB962C8B-B14F-4D97-AF65-F5344CB8AC3E}">
        <p14:creationId xmlns:p14="http://schemas.microsoft.com/office/powerpoint/2010/main" val="8367494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8" y="620431"/>
            <a:ext cx="11306469" cy="403137"/>
          </a:xfrm>
        </p:spPr>
        <p:txBody>
          <a:bodyPr wrap="square" lIns="0" tIns="0" rIns="0" bIns="0">
            <a:spAutoFit/>
          </a:bodyPr>
          <a:lstStyle>
            <a:lvl1pPr>
              <a:lnSpc>
                <a:spcPts val="3075"/>
              </a:lnSpc>
              <a:defRPr sz="2745" strike="noStrike">
                <a:solidFill>
                  <a:srgbClr val="2F2F2F"/>
                </a:solidFill>
              </a:defRPr>
            </a:lvl1pPr>
          </a:lstStyle>
          <a:p>
            <a:r>
              <a:rPr lang="en-US"/>
              <a:t>Title</a:t>
            </a:r>
          </a:p>
        </p:txBody>
      </p:sp>
    </p:spTree>
    <p:extLst>
      <p:ext uri="{BB962C8B-B14F-4D97-AF65-F5344CB8AC3E}">
        <p14:creationId xmlns:p14="http://schemas.microsoft.com/office/powerpoint/2010/main" val="178713503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 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0410715"/>
      </p:ext>
    </p:extLst>
  </p:cSld>
  <p:clrMapOvr>
    <a:masterClrMapping/>
  </p:clrMapOvr>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quare photo 3">
    <p:bg>
      <p:bgRef idx="1001">
        <a:schemeClr val="bg2"/>
      </p:bgRef>
    </p:bg>
    <p:spTree>
      <p:nvGrpSpPr>
        <p:cNvPr id="1" name=""/>
        <p:cNvGrpSpPr/>
        <p:nvPr/>
      </p:nvGrpSpPr>
      <p:grpSpPr>
        <a:xfrm>
          <a:off x="0" y="0"/>
          <a:ext cx="0" cy="0"/>
          <a:chOff x="0" y="0"/>
          <a:chExt cx="0" cy="0"/>
        </a:xfrm>
      </p:grpSpPr>
      <p:pic>
        <p:nvPicPr>
          <p:cNvPr id="6" name="Picture 5" descr="A person sitting at a desk&#10;&#10;Description automatically generated">
            <a:extLst>
              <a:ext uri="{FF2B5EF4-FFF2-40B4-BE49-F238E27FC236}">
                <a16:creationId xmlns:a16="http://schemas.microsoft.com/office/drawing/2014/main" id="{F4970119-8570-5C4A-87C9-317828E1B02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326062" y="-1"/>
            <a:ext cx="6865937" cy="6858001"/>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8" name="Freeform 7">
            <a:extLst>
              <a:ext uri="{FF2B5EF4-FFF2-40B4-BE49-F238E27FC236}">
                <a16:creationId xmlns:a16="http://schemas.microsoft.com/office/drawing/2014/main" id="{ADF2565F-080F-2746-8159-EABB876480E6}"/>
              </a:ext>
            </a:extLst>
          </p:cNvPr>
          <p:cNvSpPr/>
          <p:nvPr userDrawn="1"/>
        </p:nvSpPr>
        <p:spPr bwMode="auto">
          <a:xfrm>
            <a:off x="584200" y="5859942"/>
            <a:ext cx="1366245" cy="468087"/>
          </a:xfrm>
          <a:custGeom>
            <a:avLst/>
            <a:gdLst/>
            <a:ahLst/>
            <a:cxnLst/>
            <a:rect l="l" t="t" r="r" b="b"/>
            <a:pathLst>
              <a:path w="1952178" h="668833">
                <a:moveTo>
                  <a:pt x="375047" y="522237"/>
                </a:moveTo>
                <a:lnTo>
                  <a:pt x="343048" y="526702"/>
                </a:lnTo>
                <a:cubicBezTo>
                  <a:pt x="333127" y="527992"/>
                  <a:pt x="325660" y="530398"/>
                  <a:pt x="320650" y="533920"/>
                </a:cubicBezTo>
                <a:cubicBezTo>
                  <a:pt x="315639" y="537443"/>
                  <a:pt x="313134" y="543619"/>
                  <a:pt x="313134" y="552450"/>
                </a:cubicBezTo>
                <a:cubicBezTo>
                  <a:pt x="313134" y="558899"/>
                  <a:pt x="315441" y="564182"/>
                  <a:pt x="320055" y="568300"/>
                </a:cubicBezTo>
                <a:cubicBezTo>
                  <a:pt x="324668" y="572417"/>
                  <a:pt x="330845" y="574476"/>
                  <a:pt x="338584" y="574476"/>
                </a:cubicBezTo>
                <a:cubicBezTo>
                  <a:pt x="349101" y="574476"/>
                  <a:pt x="357807" y="570780"/>
                  <a:pt x="364703" y="563388"/>
                </a:cubicBezTo>
                <a:cubicBezTo>
                  <a:pt x="371599" y="555997"/>
                  <a:pt x="375047" y="546695"/>
                  <a:pt x="375047" y="535483"/>
                </a:cubicBezTo>
                <a:close/>
                <a:moveTo>
                  <a:pt x="1025425" y="468659"/>
                </a:moveTo>
                <a:cubicBezTo>
                  <a:pt x="1012329" y="468659"/>
                  <a:pt x="1002084" y="473496"/>
                  <a:pt x="994692" y="483170"/>
                </a:cubicBezTo>
                <a:cubicBezTo>
                  <a:pt x="987301" y="492844"/>
                  <a:pt x="983605" y="506363"/>
                  <a:pt x="983605" y="523726"/>
                </a:cubicBezTo>
                <a:cubicBezTo>
                  <a:pt x="983605" y="538708"/>
                  <a:pt x="987152" y="550688"/>
                  <a:pt x="994246" y="559668"/>
                </a:cubicBezTo>
                <a:cubicBezTo>
                  <a:pt x="1001340" y="568647"/>
                  <a:pt x="1010741" y="573137"/>
                  <a:pt x="1022449" y="573137"/>
                </a:cubicBezTo>
                <a:cubicBezTo>
                  <a:pt x="1034355" y="573137"/>
                  <a:pt x="1044029" y="568846"/>
                  <a:pt x="1051470" y="560263"/>
                </a:cubicBezTo>
                <a:cubicBezTo>
                  <a:pt x="1058912" y="551681"/>
                  <a:pt x="1062632" y="540692"/>
                  <a:pt x="1062632" y="527298"/>
                </a:cubicBezTo>
                <a:lnTo>
                  <a:pt x="1062632" y="507504"/>
                </a:lnTo>
                <a:cubicBezTo>
                  <a:pt x="1062632" y="496788"/>
                  <a:pt x="1059085" y="487635"/>
                  <a:pt x="1051991" y="480045"/>
                </a:cubicBezTo>
                <a:cubicBezTo>
                  <a:pt x="1044897" y="472454"/>
                  <a:pt x="1036042" y="468659"/>
                  <a:pt x="1025425" y="468659"/>
                </a:cubicBezTo>
                <a:close/>
                <a:moveTo>
                  <a:pt x="1764208" y="466576"/>
                </a:moveTo>
                <a:cubicBezTo>
                  <a:pt x="1754286" y="466576"/>
                  <a:pt x="1745877" y="470197"/>
                  <a:pt x="1738982" y="477440"/>
                </a:cubicBezTo>
                <a:cubicBezTo>
                  <a:pt x="1732086" y="484683"/>
                  <a:pt x="1727844" y="494159"/>
                  <a:pt x="1726257" y="505866"/>
                </a:cubicBezTo>
                <a:lnTo>
                  <a:pt x="1796801" y="505866"/>
                </a:lnTo>
                <a:cubicBezTo>
                  <a:pt x="1796702" y="493464"/>
                  <a:pt x="1793775" y="483815"/>
                  <a:pt x="1788021" y="476919"/>
                </a:cubicBezTo>
                <a:cubicBezTo>
                  <a:pt x="1782266" y="470024"/>
                  <a:pt x="1774329" y="466576"/>
                  <a:pt x="1764208" y="466576"/>
                </a:cubicBezTo>
                <a:close/>
                <a:moveTo>
                  <a:pt x="1440358" y="466576"/>
                </a:moveTo>
                <a:cubicBezTo>
                  <a:pt x="1430436" y="466576"/>
                  <a:pt x="1422027" y="470197"/>
                  <a:pt x="1415132" y="477440"/>
                </a:cubicBezTo>
                <a:cubicBezTo>
                  <a:pt x="1408236" y="484683"/>
                  <a:pt x="1403994" y="494159"/>
                  <a:pt x="1402407" y="505866"/>
                </a:cubicBezTo>
                <a:lnTo>
                  <a:pt x="1472951" y="505866"/>
                </a:lnTo>
                <a:cubicBezTo>
                  <a:pt x="1472852" y="493464"/>
                  <a:pt x="1469925" y="483815"/>
                  <a:pt x="1464171" y="476919"/>
                </a:cubicBezTo>
                <a:cubicBezTo>
                  <a:pt x="1458416" y="470024"/>
                  <a:pt x="1450479" y="466576"/>
                  <a:pt x="1440358" y="466576"/>
                </a:cubicBezTo>
                <a:close/>
                <a:moveTo>
                  <a:pt x="202108" y="466576"/>
                </a:moveTo>
                <a:cubicBezTo>
                  <a:pt x="192186" y="466576"/>
                  <a:pt x="183778" y="470197"/>
                  <a:pt x="176882" y="477440"/>
                </a:cubicBezTo>
                <a:cubicBezTo>
                  <a:pt x="169986" y="484683"/>
                  <a:pt x="165745" y="494159"/>
                  <a:pt x="164157" y="505866"/>
                </a:cubicBezTo>
                <a:lnTo>
                  <a:pt x="234702" y="505866"/>
                </a:lnTo>
                <a:cubicBezTo>
                  <a:pt x="234602" y="493464"/>
                  <a:pt x="231675" y="483815"/>
                  <a:pt x="225921" y="476919"/>
                </a:cubicBezTo>
                <a:cubicBezTo>
                  <a:pt x="220166" y="470024"/>
                  <a:pt x="212229" y="466576"/>
                  <a:pt x="202108" y="466576"/>
                </a:cubicBezTo>
                <a:close/>
                <a:moveTo>
                  <a:pt x="1634430" y="444698"/>
                </a:moveTo>
                <a:lnTo>
                  <a:pt x="1668958" y="444698"/>
                </a:lnTo>
                <a:lnTo>
                  <a:pt x="1668958" y="597098"/>
                </a:lnTo>
                <a:lnTo>
                  <a:pt x="1634430" y="597098"/>
                </a:lnTo>
                <a:close/>
                <a:moveTo>
                  <a:pt x="720030" y="444698"/>
                </a:moveTo>
                <a:lnTo>
                  <a:pt x="754558" y="444698"/>
                </a:lnTo>
                <a:lnTo>
                  <a:pt x="754558" y="597098"/>
                </a:lnTo>
                <a:lnTo>
                  <a:pt x="720030" y="597098"/>
                </a:lnTo>
                <a:close/>
                <a:moveTo>
                  <a:pt x="1603771" y="442019"/>
                </a:moveTo>
                <a:cubicBezTo>
                  <a:pt x="1610022" y="442019"/>
                  <a:pt x="1614785" y="442962"/>
                  <a:pt x="1618059" y="444847"/>
                </a:cubicBezTo>
                <a:lnTo>
                  <a:pt x="1618059" y="477589"/>
                </a:lnTo>
                <a:cubicBezTo>
                  <a:pt x="1613892" y="474315"/>
                  <a:pt x="1607889" y="472678"/>
                  <a:pt x="1600051" y="472678"/>
                </a:cubicBezTo>
                <a:cubicBezTo>
                  <a:pt x="1589831" y="472678"/>
                  <a:pt x="1581298" y="477291"/>
                  <a:pt x="1574452" y="486519"/>
                </a:cubicBezTo>
                <a:cubicBezTo>
                  <a:pt x="1567606" y="495746"/>
                  <a:pt x="1564183" y="508297"/>
                  <a:pt x="1564183" y="524172"/>
                </a:cubicBezTo>
                <a:lnTo>
                  <a:pt x="1564183" y="597098"/>
                </a:lnTo>
                <a:lnTo>
                  <a:pt x="1529655" y="597098"/>
                </a:lnTo>
                <a:lnTo>
                  <a:pt x="1529655" y="444698"/>
                </a:lnTo>
                <a:lnTo>
                  <a:pt x="1564183" y="444698"/>
                </a:lnTo>
                <a:lnTo>
                  <a:pt x="1564183" y="476101"/>
                </a:lnTo>
                <a:lnTo>
                  <a:pt x="1564779" y="476101"/>
                </a:lnTo>
                <a:cubicBezTo>
                  <a:pt x="1568152" y="465385"/>
                  <a:pt x="1573336" y="457026"/>
                  <a:pt x="1580331" y="451023"/>
                </a:cubicBezTo>
                <a:cubicBezTo>
                  <a:pt x="1587326" y="445021"/>
                  <a:pt x="1595139" y="442019"/>
                  <a:pt x="1603771" y="442019"/>
                </a:cubicBezTo>
                <a:close/>
                <a:moveTo>
                  <a:pt x="517921" y="442019"/>
                </a:moveTo>
                <a:cubicBezTo>
                  <a:pt x="524172" y="442019"/>
                  <a:pt x="528935" y="442962"/>
                  <a:pt x="532209" y="444847"/>
                </a:cubicBezTo>
                <a:lnTo>
                  <a:pt x="532209" y="477589"/>
                </a:lnTo>
                <a:cubicBezTo>
                  <a:pt x="528042" y="474315"/>
                  <a:pt x="522039" y="472678"/>
                  <a:pt x="514201" y="472678"/>
                </a:cubicBezTo>
                <a:cubicBezTo>
                  <a:pt x="503981" y="472678"/>
                  <a:pt x="495448" y="477291"/>
                  <a:pt x="488602" y="486519"/>
                </a:cubicBezTo>
                <a:cubicBezTo>
                  <a:pt x="481756" y="495746"/>
                  <a:pt x="478333" y="508297"/>
                  <a:pt x="478333" y="524172"/>
                </a:cubicBezTo>
                <a:lnTo>
                  <a:pt x="478333" y="597098"/>
                </a:lnTo>
                <a:lnTo>
                  <a:pt x="443805" y="597098"/>
                </a:lnTo>
                <a:lnTo>
                  <a:pt x="443805" y="444698"/>
                </a:lnTo>
                <a:lnTo>
                  <a:pt x="478333" y="444698"/>
                </a:lnTo>
                <a:lnTo>
                  <a:pt x="478333" y="476101"/>
                </a:lnTo>
                <a:lnTo>
                  <a:pt x="478929" y="476101"/>
                </a:lnTo>
                <a:cubicBezTo>
                  <a:pt x="482302" y="465385"/>
                  <a:pt x="487486" y="457026"/>
                  <a:pt x="494481" y="451023"/>
                </a:cubicBezTo>
                <a:cubicBezTo>
                  <a:pt x="501476" y="445021"/>
                  <a:pt x="509289" y="442019"/>
                  <a:pt x="517921" y="442019"/>
                </a:cubicBezTo>
                <a:close/>
                <a:moveTo>
                  <a:pt x="1906339" y="441126"/>
                </a:moveTo>
                <a:cubicBezTo>
                  <a:pt x="1920428" y="441126"/>
                  <a:pt x="1933029" y="443259"/>
                  <a:pt x="1944141" y="447526"/>
                </a:cubicBezTo>
                <a:lnTo>
                  <a:pt x="1944141" y="477738"/>
                </a:lnTo>
                <a:cubicBezTo>
                  <a:pt x="1933426" y="470396"/>
                  <a:pt x="1921123" y="466725"/>
                  <a:pt x="1907232" y="466725"/>
                </a:cubicBezTo>
                <a:cubicBezTo>
                  <a:pt x="1902866" y="466725"/>
                  <a:pt x="1898922" y="467171"/>
                  <a:pt x="1895400" y="468064"/>
                </a:cubicBezTo>
                <a:cubicBezTo>
                  <a:pt x="1891878" y="468957"/>
                  <a:pt x="1888876" y="470197"/>
                  <a:pt x="1886396" y="471785"/>
                </a:cubicBezTo>
                <a:cubicBezTo>
                  <a:pt x="1883915" y="473372"/>
                  <a:pt x="1881981" y="475282"/>
                  <a:pt x="1880592" y="477515"/>
                </a:cubicBezTo>
                <a:cubicBezTo>
                  <a:pt x="1879203" y="479747"/>
                  <a:pt x="1878508" y="482203"/>
                  <a:pt x="1878508" y="484882"/>
                </a:cubicBezTo>
                <a:cubicBezTo>
                  <a:pt x="1878508" y="488156"/>
                  <a:pt x="1879203" y="490934"/>
                  <a:pt x="1880592" y="493216"/>
                </a:cubicBezTo>
                <a:cubicBezTo>
                  <a:pt x="1881981" y="495498"/>
                  <a:pt x="1884039" y="497507"/>
                  <a:pt x="1886768" y="499244"/>
                </a:cubicBezTo>
                <a:cubicBezTo>
                  <a:pt x="1889497" y="500980"/>
                  <a:pt x="1892771" y="502567"/>
                  <a:pt x="1896591" y="504006"/>
                </a:cubicBezTo>
                <a:cubicBezTo>
                  <a:pt x="1900411" y="505445"/>
                  <a:pt x="1904801" y="507007"/>
                  <a:pt x="1909762" y="508694"/>
                </a:cubicBezTo>
                <a:cubicBezTo>
                  <a:pt x="1916311" y="511373"/>
                  <a:pt x="1922189" y="514102"/>
                  <a:pt x="1927398" y="516880"/>
                </a:cubicBezTo>
                <a:cubicBezTo>
                  <a:pt x="1932607" y="519658"/>
                  <a:pt x="1937047" y="522808"/>
                  <a:pt x="1940718" y="526330"/>
                </a:cubicBezTo>
                <a:cubicBezTo>
                  <a:pt x="1944389" y="529853"/>
                  <a:pt x="1947217" y="533920"/>
                  <a:pt x="1949201" y="538534"/>
                </a:cubicBezTo>
                <a:cubicBezTo>
                  <a:pt x="1951186" y="543148"/>
                  <a:pt x="1952178" y="548630"/>
                  <a:pt x="1952178" y="554980"/>
                </a:cubicBezTo>
                <a:cubicBezTo>
                  <a:pt x="1952178" y="562719"/>
                  <a:pt x="1950392" y="569466"/>
                  <a:pt x="1946820" y="575220"/>
                </a:cubicBezTo>
                <a:cubicBezTo>
                  <a:pt x="1943248" y="580975"/>
                  <a:pt x="1938486" y="585738"/>
                  <a:pt x="1932533" y="589508"/>
                </a:cubicBezTo>
                <a:cubicBezTo>
                  <a:pt x="1926580" y="593278"/>
                  <a:pt x="1919709" y="596081"/>
                  <a:pt x="1911920" y="597917"/>
                </a:cubicBezTo>
                <a:cubicBezTo>
                  <a:pt x="1904131" y="599752"/>
                  <a:pt x="1895921" y="600670"/>
                  <a:pt x="1887289" y="600670"/>
                </a:cubicBezTo>
                <a:cubicBezTo>
                  <a:pt x="1870620" y="600670"/>
                  <a:pt x="1856184" y="597892"/>
                  <a:pt x="1843980" y="592335"/>
                </a:cubicBezTo>
                <a:lnTo>
                  <a:pt x="1843980" y="560337"/>
                </a:lnTo>
                <a:cubicBezTo>
                  <a:pt x="1856878" y="570160"/>
                  <a:pt x="1871116" y="575071"/>
                  <a:pt x="1886694" y="575071"/>
                </a:cubicBezTo>
                <a:cubicBezTo>
                  <a:pt x="1907530" y="575071"/>
                  <a:pt x="1917948" y="568920"/>
                  <a:pt x="1917948" y="556617"/>
                </a:cubicBezTo>
                <a:cubicBezTo>
                  <a:pt x="1917948" y="553144"/>
                  <a:pt x="1917055" y="550192"/>
                  <a:pt x="1915269" y="547761"/>
                </a:cubicBezTo>
                <a:cubicBezTo>
                  <a:pt x="1913483" y="545331"/>
                  <a:pt x="1911077" y="543173"/>
                  <a:pt x="1908051" y="541287"/>
                </a:cubicBezTo>
                <a:cubicBezTo>
                  <a:pt x="1905024" y="539402"/>
                  <a:pt x="1901452" y="537716"/>
                  <a:pt x="1897335" y="536227"/>
                </a:cubicBezTo>
                <a:cubicBezTo>
                  <a:pt x="1893217" y="534739"/>
                  <a:pt x="1888629" y="533052"/>
                  <a:pt x="1883568" y="531167"/>
                </a:cubicBezTo>
                <a:cubicBezTo>
                  <a:pt x="1877317" y="528687"/>
                  <a:pt x="1871687" y="526057"/>
                  <a:pt x="1866676" y="523279"/>
                </a:cubicBezTo>
                <a:cubicBezTo>
                  <a:pt x="1861666" y="520501"/>
                  <a:pt x="1857498" y="517351"/>
                  <a:pt x="1854175" y="513829"/>
                </a:cubicBezTo>
                <a:cubicBezTo>
                  <a:pt x="1850851" y="510306"/>
                  <a:pt x="1848346" y="506313"/>
                  <a:pt x="1846659" y="501848"/>
                </a:cubicBezTo>
                <a:cubicBezTo>
                  <a:pt x="1844972" y="497383"/>
                  <a:pt x="1844129" y="492174"/>
                  <a:pt x="1844129" y="486221"/>
                </a:cubicBezTo>
                <a:cubicBezTo>
                  <a:pt x="1844129" y="478879"/>
                  <a:pt x="1845865" y="472405"/>
                  <a:pt x="1849338" y="466799"/>
                </a:cubicBezTo>
                <a:cubicBezTo>
                  <a:pt x="1852811" y="461193"/>
                  <a:pt x="1857474" y="456480"/>
                  <a:pt x="1863328" y="452660"/>
                </a:cubicBezTo>
                <a:cubicBezTo>
                  <a:pt x="1869181" y="448840"/>
                  <a:pt x="1875829" y="445963"/>
                  <a:pt x="1883271" y="444028"/>
                </a:cubicBezTo>
                <a:cubicBezTo>
                  <a:pt x="1890712" y="442094"/>
                  <a:pt x="1898401" y="441126"/>
                  <a:pt x="1906339" y="441126"/>
                </a:cubicBezTo>
                <a:close/>
                <a:moveTo>
                  <a:pt x="1764655" y="441126"/>
                </a:moveTo>
                <a:cubicBezTo>
                  <a:pt x="1785491" y="441126"/>
                  <a:pt x="1801614" y="447823"/>
                  <a:pt x="1813024" y="461218"/>
                </a:cubicBezTo>
                <a:cubicBezTo>
                  <a:pt x="1824434" y="474612"/>
                  <a:pt x="1830139" y="493216"/>
                  <a:pt x="1830139" y="517029"/>
                </a:cubicBezTo>
                <a:lnTo>
                  <a:pt x="1830139" y="530274"/>
                </a:lnTo>
                <a:lnTo>
                  <a:pt x="1726257" y="530274"/>
                </a:lnTo>
                <a:cubicBezTo>
                  <a:pt x="1726654" y="544363"/>
                  <a:pt x="1730995" y="555228"/>
                  <a:pt x="1739279" y="562868"/>
                </a:cubicBezTo>
                <a:cubicBezTo>
                  <a:pt x="1747564" y="570507"/>
                  <a:pt x="1758949" y="574327"/>
                  <a:pt x="1773435" y="574327"/>
                </a:cubicBezTo>
                <a:cubicBezTo>
                  <a:pt x="1789707" y="574327"/>
                  <a:pt x="1804640" y="569466"/>
                  <a:pt x="1818233" y="559742"/>
                </a:cubicBezTo>
                <a:lnTo>
                  <a:pt x="1818233" y="587573"/>
                </a:lnTo>
                <a:cubicBezTo>
                  <a:pt x="1804342" y="596304"/>
                  <a:pt x="1785987" y="600670"/>
                  <a:pt x="1763166" y="600670"/>
                </a:cubicBezTo>
                <a:cubicBezTo>
                  <a:pt x="1740743" y="600670"/>
                  <a:pt x="1723156" y="593749"/>
                  <a:pt x="1710407" y="579908"/>
                </a:cubicBezTo>
                <a:cubicBezTo>
                  <a:pt x="1697657" y="566067"/>
                  <a:pt x="1691282" y="546596"/>
                  <a:pt x="1691282" y="521493"/>
                </a:cubicBezTo>
                <a:cubicBezTo>
                  <a:pt x="1691282" y="497780"/>
                  <a:pt x="1698302" y="478457"/>
                  <a:pt x="1712342" y="463525"/>
                </a:cubicBezTo>
                <a:cubicBezTo>
                  <a:pt x="1726381" y="448592"/>
                  <a:pt x="1743819" y="441126"/>
                  <a:pt x="1764655" y="441126"/>
                </a:cubicBezTo>
                <a:close/>
                <a:moveTo>
                  <a:pt x="1440805" y="441126"/>
                </a:moveTo>
                <a:cubicBezTo>
                  <a:pt x="1461641" y="441126"/>
                  <a:pt x="1477764" y="447823"/>
                  <a:pt x="1489174" y="461218"/>
                </a:cubicBezTo>
                <a:cubicBezTo>
                  <a:pt x="1500584" y="474612"/>
                  <a:pt x="1506289" y="493216"/>
                  <a:pt x="1506289" y="517029"/>
                </a:cubicBezTo>
                <a:lnTo>
                  <a:pt x="1506289" y="530274"/>
                </a:lnTo>
                <a:lnTo>
                  <a:pt x="1402407" y="530274"/>
                </a:lnTo>
                <a:cubicBezTo>
                  <a:pt x="1402804" y="544363"/>
                  <a:pt x="1407145" y="555228"/>
                  <a:pt x="1415429" y="562868"/>
                </a:cubicBezTo>
                <a:cubicBezTo>
                  <a:pt x="1423714" y="570507"/>
                  <a:pt x="1435099" y="574327"/>
                  <a:pt x="1449585" y="574327"/>
                </a:cubicBezTo>
                <a:cubicBezTo>
                  <a:pt x="1465857" y="574327"/>
                  <a:pt x="1480790" y="569466"/>
                  <a:pt x="1494383" y="559742"/>
                </a:cubicBezTo>
                <a:lnTo>
                  <a:pt x="1494383" y="587573"/>
                </a:lnTo>
                <a:cubicBezTo>
                  <a:pt x="1480492" y="596304"/>
                  <a:pt x="1462137" y="600670"/>
                  <a:pt x="1439316" y="600670"/>
                </a:cubicBezTo>
                <a:cubicBezTo>
                  <a:pt x="1416893" y="600670"/>
                  <a:pt x="1399306" y="593749"/>
                  <a:pt x="1386557" y="579908"/>
                </a:cubicBezTo>
                <a:cubicBezTo>
                  <a:pt x="1373807" y="566067"/>
                  <a:pt x="1367432" y="546596"/>
                  <a:pt x="1367432" y="521493"/>
                </a:cubicBezTo>
                <a:cubicBezTo>
                  <a:pt x="1367432" y="497780"/>
                  <a:pt x="1374452" y="478457"/>
                  <a:pt x="1388492" y="463525"/>
                </a:cubicBezTo>
                <a:cubicBezTo>
                  <a:pt x="1402531" y="448592"/>
                  <a:pt x="1419969" y="441126"/>
                  <a:pt x="1440805" y="441126"/>
                </a:cubicBezTo>
                <a:close/>
                <a:moveTo>
                  <a:pt x="1016942" y="441126"/>
                </a:moveTo>
                <a:cubicBezTo>
                  <a:pt x="1037083" y="441126"/>
                  <a:pt x="1052016" y="449361"/>
                  <a:pt x="1061739" y="465832"/>
                </a:cubicBezTo>
                <a:lnTo>
                  <a:pt x="1062335" y="465832"/>
                </a:lnTo>
                <a:lnTo>
                  <a:pt x="1062335" y="444698"/>
                </a:lnTo>
                <a:lnTo>
                  <a:pt x="1096863" y="444698"/>
                </a:lnTo>
                <a:lnTo>
                  <a:pt x="1096863" y="584894"/>
                </a:lnTo>
                <a:cubicBezTo>
                  <a:pt x="1096863" y="640854"/>
                  <a:pt x="1068734" y="668833"/>
                  <a:pt x="1012477" y="668833"/>
                </a:cubicBezTo>
                <a:cubicBezTo>
                  <a:pt x="992633" y="668833"/>
                  <a:pt x="975320" y="665509"/>
                  <a:pt x="960536" y="658862"/>
                </a:cubicBezTo>
                <a:lnTo>
                  <a:pt x="960536" y="627310"/>
                </a:lnTo>
                <a:cubicBezTo>
                  <a:pt x="977205" y="636835"/>
                  <a:pt x="993030" y="641598"/>
                  <a:pt x="1008013" y="641598"/>
                </a:cubicBezTo>
                <a:cubicBezTo>
                  <a:pt x="1044227" y="641598"/>
                  <a:pt x="1062335" y="623788"/>
                  <a:pt x="1062335" y="588168"/>
                </a:cubicBezTo>
                <a:lnTo>
                  <a:pt x="1062335" y="571500"/>
                </a:lnTo>
                <a:lnTo>
                  <a:pt x="1061739" y="571500"/>
                </a:lnTo>
                <a:cubicBezTo>
                  <a:pt x="1050329" y="590946"/>
                  <a:pt x="1033164" y="600670"/>
                  <a:pt x="1010245" y="600670"/>
                </a:cubicBezTo>
                <a:cubicBezTo>
                  <a:pt x="991691" y="600670"/>
                  <a:pt x="976734" y="593898"/>
                  <a:pt x="965373" y="580355"/>
                </a:cubicBezTo>
                <a:cubicBezTo>
                  <a:pt x="954013" y="566811"/>
                  <a:pt x="948332" y="548630"/>
                  <a:pt x="948332" y="525809"/>
                </a:cubicBezTo>
                <a:cubicBezTo>
                  <a:pt x="948332" y="499913"/>
                  <a:pt x="954434" y="479325"/>
                  <a:pt x="966638" y="464046"/>
                </a:cubicBezTo>
                <a:cubicBezTo>
                  <a:pt x="978842" y="448766"/>
                  <a:pt x="995610" y="441126"/>
                  <a:pt x="1016942" y="441126"/>
                </a:cubicBezTo>
                <a:close/>
                <a:moveTo>
                  <a:pt x="871388" y="441126"/>
                </a:moveTo>
                <a:cubicBezTo>
                  <a:pt x="887958" y="441126"/>
                  <a:pt x="900608" y="446509"/>
                  <a:pt x="909339" y="457274"/>
                </a:cubicBezTo>
                <a:cubicBezTo>
                  <a:pt x="918071" y="468039"/>
                  <a:pt x="922436" y="483592"/>
                  <a:pt x="922436" y="503932"/>
                </a:cubicBezTo>
                <a:lnTo>
                  <a:pt x="922436" y="597098"/>
                </a:lnTo>
                <a:lnTo>
                  <a:pt x="887908" y="597098"/>
                </a:lnTo>
                <a:lnTo>
                  <a:pt x="887908" y="511224"/>
                </a:lnTo>
                <a:cubicBezTo>
                  <a:pt x="887908" y="482748"/>
                  <a:pt x="877837" y="468511"/>
                  <a:pt x="857696" y="468511"/>
                </a:cubicBezTo>
                <a:cubicBezTo>
                  <a:pt x="847179" y="468511"/>
                  <a:pt x="838497" y="472454"/>
                  <a:pt x="831651" y="480342"/>
                </a:cubicBezTo>
                <a:cubicBezTo>
                  <a:pt x="824805" y="488230"/>
                  <a:pt x="821382" y="498177"/>
                  <a:pt x="821382" y="510182"/>
                </a:cubicBezTo>
                <a:lnTo>
                  <a:pt x="821382" y="597098"/>
                </a:lnTo>
                <a:lnTo>
                  <a:pt x="786705" y="597098"/>
                </a:lnTo>
                <a:lnTo>
                  <a:pt x="786705" y="444698"/>
                </a:lnTo>
                <a:lnTo>
                  <a:pt x="821382" y="444698"/>
                </a:lnTo>
                <a:lnTo>
                  <a:pt x="821382" y="469999"/>
                </a:lnTo>
                <a:lnTo>
                  <a:pt x="821977" y="469999"/>
                </a:lnTo>
                <a:cubicBezTo>
                  <a:pt x="833387" y="450750"/>
                  <a:pt x="849858" y="441126"/>
                  <a:pt x="871388" y="441126"/>
                </a:cubicBezTo>
                <a:close/>
                <a:moveTo>
                  <a:pt x="633263" y="441126"/>
                </a:moveTo>
                <a:cubicBezTo>
                  <a:pt x="649833" y="441126"/>
                  <a:pt x="662483" y="446509"/>
                  <a:pt x="671214" y="457274"/>
                </a:cubicBezTo>
                <a:cubicBezTo>
                  <a:pt x="679946" y="468039"/>
                  <a:pt x="684311" y="483592"/>
                  <a:pt x="684311" y="503932"/>
                </a:cubicBezTo>
                <a:lnTo>
                  <a:pt x="684311" y="597098"/>
                </a:lnTo>
                <a:lnTo>
                  <a:pt x="649783" y="597098"/>
                </a:lnTo>
                <a:lnTo>
                  <a:pt x="649783" y="511224"/>
                </a:lnTo>
                <a:cubicBezTo>
                  <a:pt x="649783" y="482748"/>
                  <a:pt x="639713" y="468511"/>
                  <a:pt x="619571" y="468511"/>
                </a:cubicBezTo>
                <a:cubicBezTo>
                  <a:pt x="609054" y="468511"/>
                  <a:pt x="600372" y="472454"/>
                  <a:pt x="593526" y="480342"/>
                </a:cubicBezTo>
                <a:cubicBezTo>
                  <a:pt x="586680" y="488230"/>
                  <a:pt x="583257" y="498177"/>
                  <a:pt x="583257" y="510182"/>
                </a:cubicBezTo>
                <a:lnTo>
                  <a:pt x="583257" y="597098"/>
                </a:lnTo>
                <a:lnTo>
                  <a:pt x="548580" y="597098"/>
                </a:lnTo>
                <a:lnTo>
                  <a:pt x="548580" y="444698"/>
                </a:lnTo>
                <a:lnTo>
                  <a:pt x="583257" y="444698"/>
                </a:lnTo>
                <a:lnTo>
                  <a:pt x="583257" y="469999"/>
                </a:lnTo>
                <a:lnTo>
                  <a:pt x="583852" y="469999"/>
                </a:lnTo>
                <a:cubicBezTo>
                  <a:pt x="595263" y="450750"/>
                  <a:pt x="611733" y="441126"/>
                  <a:pt x="633263" y="441126"/>
                </a:cubicBezTo>
                <a:close/>
                <a:moveTo>
                  <a:pt x="350639" y="441126"/>
                </a:moveTo>
                <a:cubicBezTo>
                  <a:pt x="389136" y="441126"/>
                  <a:pt x="408384" y="460077"/>
                  <a:pt x="408384" y="497979"/>
                </a:cubicBezTo>
                <a:lnTo>
                  <a:pt x="408384" y="597098"/>
                </a:lnTo>
                <a:lnTo>
                  <a:pt x="374898" y="597098"/>
                </a:lnTo>
                <a:lnTo>
                  <a:pt x="374898" y="573285"/>
                </a:lnTo>
                <a:lnTo>
                  <a:pt x="374302" y="573285"/>
                </a:lnTo>
                <a:cubicBezTo>
                  <a:pt x="363785" y="591542"/>
                  <a:pt x="348357" y="600670"/>
                  <a:pt x="328017" y="600670"/>
                </a:cubicBezTo>
                <a:cubicBezTo>
                  <a:pt x="313035" y="600670"/>
                  <a:pt x="301302" y="596602"/>
                  <a:pt x="292819" y="588466"/>
                </a:cubicBezTo>
                <a:cubicBezTo>
                  <a:pt x="284336" y="580330"/>
                  <a:pt x="280094" y="569565"/>
                  <a:pt x="280094" y="556170"/>
                </a:cubicBezTo>
                <a:cubicBezTo>
                  <a:pt x="280094" y="527397"/>
                  <a:pt x="296664" y="510629"/>
                  <a:pt x="329803" y="505866"/>
                </a:cubicBezTo>
                <a:lnTo>
                  <a:pt x="375047" y="499467"/>
                </a:lnTo>
                <a:cubicBezTo>
                  <a:pt x="375047" y="477738"/>
                  <a:pt x="364728" y="466873"/>
                  <a:pt x="344090" y="466873"/>
                </a:cubicBezTo>
                <a:cubicBezTo>
                  <a:pt x="325933" y="466873"/>
                  <a:pt x="309562" y="473124"/>
                  <a:pt x="294977" y="485626"/>
                </a:cubicBezTo>
                <a:lnTo>
                  <a:pt x="294977" y="455414"/>
                </a:lnTo>
                <a:cubicBezTo>
                  <a:pt x="311050" y="445889"/>
                  <a:pt x="329604" y="441126"/>
                  <a:pt x="350639" y="441126"/>
                </a:cubicBezTo>
                <a:close/>
                <a:moveTo>
                  <a:pt x="202555" y="441126"/>
                </a:moveTo>
                <a:cubicBezTo>
                  <a:pt x="223391" y="441126"/>
                  <a:pt x="239514" y="447823"/>
                  <a:pt x="250924" y="461218"/>
                </a:cubicBezTo>
                <a:cubicBezTo>
                  <a:pt x="262334" y="474612"/>
                  <a:pt x="268039" y="493216"/>
                  <a:pt x="268039" y="517029"/>
                </a:cubicBezTo>
                <a:lnTo>
                  <a:pt x="268039" y="530274"/>
                </a:lnTo>
                <a:lnTo>
                  <a:pt x="164157" y="530274"/>
                </a:lnTo>
                <a:cubicBezTo>
                  <a:pt x="164554" y="544363"/>
                  <a:pt x="168895" y="555228"/>
                  <a:pt x="177179" y="562868"/>
                </a:cubicBezTo>
                <a:cubicBezTo>
                  <a:pt x="185464" y="570507"/>
                  <a:pt x="196850" y="574327"/>
                  <a:pt x="211336" y="574327"/>
                </a:cubicBezTo>
                <a:cubicBezTo>
                  <a:pt x="227607" y="574327"/>
                  <a:pt x="242540" y="569466"/>
                  <a:pt x="256133" y="559742"/>
                </a:cubicBezTo>
                <a:lnTo>
                  <a:pt x="256133" y="587573"/>
                </a:lnTo>
                <a:cubicBezTo>
                  <a:pt x="242242" y="596304"/>
                  <a:pt x="223887" y="600670"/>
                  <a:pt x="201066" y="600670"/>
                </a:cubicBezTo>
                <a:cubicBezTo>
                  <a:pt x="178643" y="600670"/>
                  <a:pt x="161056" y="593749"/>
                  <a:pt x="148307" y="579908"/>
                </a:cubicBezTo>
                <a:cubicBezTo>
                  <a:pt x="135557" y="566067"/>
                  <a:pt x="129182" y="546596"/>
                  <a:pt x="129182" y="521493"/>
                </a:cubicBezTo>
                <a:cubicBezTo>
                  <a:pt x="129182" y="497780"/>
                  <a:pt x="136202" y="478457"/>
                  <a:pt x="150242" y="463525"/>
                </a:cubicBezTo>
                <a:cubicBezTo>
                  <a:pt x="164281" y="448592"/>
                  <a:pt x="181719" y="441126"/>
                  <a:pt x="202555" y="441126"/>
                </a:cubicBezTo>
                <a:close/>
                <a:moveTo>
                  <a:pt x="0" y="383679"/>
                </a:moveTo>
                <a:lnTo>
                  <a:pt x="35421" y="383679"/>
                </a:lnTo>
                <a:lnTo>
                  <a:pt x="35421" y="567184"/>
                </a:lnTo>
                <a:lnTo>
                  <a:pt x="118169" y="567184"/>
                </a:lnTo>
                <a:lnTo>
                  <a:pt x="118169" y="597098"/>
                </a:lnTo>
                <a:lnTo>
                  <a:pt x="0" y="597098"/>
                </a:lnTo>
                <a:close/>
                <a:moveTo>
                  <a:pt x="1297483" y="380107"/>
                </a:moveTo>
                <a:cubicBezTo>
                  <a:pt x="1319807" y="380107"/>
                  <a:pt x="1336079" y="382637"/>
                  <a:pt x="1346299" y="387697"/>
                </a:cubicBezTo>
                <a:lnTo>
                  <a:pt x="1346299" y="422671"/>
                </a:lnTo>
                <a:cubicBezTo>
                  <a:pt x="1334194" y="413940"/>
                  <a:pt x="1318617" y="409575"/>
                  <a:pt x="1299567" y="409575"/>
                </a:cubicBezTo>
                <a:cubicBezTo>
                  <a:pt x="1294308" y="409575"/>
                  <a:pt x="1289074" y="410071"/>
                  <a:pt x="1283865" y="411063"/>
                </a:cubicBezTo>
                <a:cubicBezTo>
                  <a:pt x="1278656" y="412055"/>
                  <a:pt x="1273993" y="413692"/>
                  <a:pt x="1269875" y="415974"/>
                </a:cubicBezTo>
                <a:cubicBezTo>
                  <a:pt x="1265758" y="418256"/>
                  <a:pt x="1262409" y="421183"/>
                  <a:pt x="1259830" y="424755"/>
                </a:cubicBezTo>
                <a:cubicBezTo>
                  <a:pt x="1257250" y="428327"/>
                  <a:pt x="1255960" y="432643"/>
                  <a:pt x="1255960" y="437703"/>
                </a:cubicBezTo>
                <a:cubicBezTo>
                  <a:pt x="1255960" y="442466"/>
                  <a:pt x="1256952" y="446583"/>
                  <a:pt x="1258937" y="450056"/>
                </a:cubicBezTo>
                <a:cubicBezTo>
                  <a:pt x="1260921" y="453528"/>
                  <a:pt x="1263823" y="456704"/>
                  <a:pt x="1267643" y="459581"/>
                </a:cubicBezTo>
                <a:cubicBezTo>
                  <a:pt x="1271463" y="462458"/>
                  <a:pt x="1276126" y="465261"/>
                  <a:pt x="1281633" y="467990"/>
                </a:cubicBezTo>
                <a:cubicBezTo>
                  <a:pt x="1287140" y="470718"/>
                  <a:pt x="1293514" y="473670"/>
                  <a:pt x="1300757" y="476845"/>
                </a:cubicBezTo>
                <a:cubicBezTo>
                  <a:pt x="1308199" y="480714"/>
                  <a:pt x="1315218" y="484782"/>
                  <a:pt x="1321817" y="489049"/>
                </a:cubicBezTo>
                <a:cubicBezTo>
                  <a:pt x="1328415" y="493315"/>
                  <a:pt x="1334219" y="498028"/>
                  <a:pt x="1339229" y="503187"/>
                </a:cubicBezTo>
                <a:cubicBezTo>
                  <a:pt x="1344240" y="508347"/>
                  <a:pt x="1348209" y="514077"/>
                  <a:pt x="1351136" y="520377"/>
                </a:cubicBezTo>
                <a:cubicBezTo>
                  <a:pt x="1354063" y="526678"/>
                  <a:pt x="1355526" y="533846"/>
                  <a:pt x="1355526" y="541883"/>
                </a:cubicBezTo>
                <a:cubicBezTo>
                  <a:pt x="1355526" y="552698"/>
                  <a:pt x="1353343" y="561826"/>
                  <a:pt x="1348978" y="569267"/>
                </a:cubicBezTo>
                <a:cubicBezTo>
                  <a:pt x="1344612" y="576709"/>
                  <a:pt x="1338733" y="582761"/>
                  <a:pt x="1331342" y="587424"/>
                </a:cubicBezTo>
                <a:cubicBezTo>
                  <a:pt x="1323950" y="592087"/>
                  <a:pt x="1315442" y="595461"/>
                  <a:pt x="1305817" y="597544"/>
                </a:cubicBezTo>
                <a:cubicBezTo>
                  <a:pt x="1296193" y="599628"/>
                  <a:pt x="1286023" y="600670"/>
                  <a:pt x="1275308" y="600670"/>
                </a:cubicBezTo>
                <a:cubicBezTo>
                  <a:pt x="1271736" y="600670"/>
                  <a:pt x="1267345" y="600397"/>
                  <a:pt x="1262137" y="599851"/>
                </a:cubicBezTo>
                <a:cubicBezTo>
                  <a:pt x="1256927" y="599306"/>
                  <a:pt x="1251594" y="598512"/>
                  <a:pt x="1246137" y="597470"/>
                </a:cubicBezTo>
                <a:cubicBezTo>
                  <a:pt x="1240680" y="596428"/>
                  <a:pt x="1235521" y="595163"/>
                  <a:pt x="1230659" y="593675"/>
                </a:cubicBezTo>
                <a:cubicBezTo>
                  <a:pt x="1225798" y="592187"/>
                  <a:pt x="1221879" y="590500"/>
                  <a:pt x="1218902" y="588615"/>
                </a:cubicBezTo>
                <a:lnTo>
                  <a:pt x="1218902" y="552152"/>
                </a:lnTo>
                <a:cubicBezTo>
                  <a:pt x="1222176" y="555128"/>
                  <a:pt x="1226070" y="557807"/>
                  <a:pt x="1230585" y="560189"/>
                </a:cubicBezTo>
                <a:cubicBezTo>
                  <a:pt x="1235099" y="562570"/>
                  <a:pt x="1239887" y="564579"/>
                  <a:pt x="1244947" y="566216"/>
                </a:cubicBezTo>
                <a:cubicBezTo>
                  <a:pt x="1250007" y="567853"/>
                  <a:pt x="1255067" y="569118"/>
                  <a:pt x="1260127" y="570011"/>
                </a:cubicBezTo>
                <a:cubicBezTo>
                  <a:pt x="1265187" y="570904"/>
                  <a:pt x="1269851" y="571351"/>
                  <a:pt x="1274117" y="571351"/>
                </a:cubicBezTo>
                <a:cubicBezTo>
                  <a:pt x="1289000" y="571351"/>
                  <a:pt x="1300088" y="568870"/>
                  <a:pt x="1307380" y="563909"/>
                </a:cubicBezTo>
                <a:cubicBezTo>
                  <a:pt x="1314673" y="558948"/>
                  <a:pt x="1318319" y="551755"/>
                  <a:pt x="1318319" y="542329"/>
                </a:cubicBezTo>
                <a:cubicBezTo>
                  <a:pt x="1318319" y="537269"/>
                  <a:pt x="1317104" y="532879"/>
                  <a:pt x="1314673" y="529158"/>
                </a:cubicBezTo>
                <a:cubicBezTo>
                  <a:pt x="1312242" y="525437"/>
                  <a:pt x="1308844" y="522039"/>
                  <a:pt x="1304478" y="518963"/>
                </a:cubicBezTo>
                <a:cubicBezTo>
                  <a:pt x="1300112" y="515887"/>
                  <a:pt x="1294978" y="512936"/>
                  <a:pt x="1289074" y="510108"/>
                </a:cubicBezTo>
                <a:cubicBezTo>
                  <a:pt x="1283171" y="507280"/>
                  <a:pt x="1276846" y="504329"/>
                  <a:pt x="1270099" y="501253"/>
                </a:cubicBezTo>
                <a:cubicBezTo>
                  <a:pt x="1262856" y="497383"/>
                  <a:pt x="1256109" y="493464"/>
                  <a:pt x="1249858" y="489495"/>
                </a:cubicBezTo>
                <a:cubicBezTo>
                  <a:pt x="1243607" y="485527"/>
                  <a:pt x="1238175" y="481136"/>
                  <a:pt x="1233561" y="476324"/>
                </a:cubicBezTo>
                <a:cubicBezTo>
                  <a:pt x="1228948" y="471512"/>
                  <a:pt x="1225326" y="466080"/>
                  <a:pt x="1222697" y="460027"/>
                </a:cubicBezTo>
                <a:cubicBezTo>
                  <a:pt x="1220068" y="453975"/>
                  <a:pt x="1218753" y="446881"/>
                  <a:pt x="1218753" y="438745"/>
                </a:cubicBezTo>
                <a:cubicBezTo>
                  <a:pt x="1218753" y="428724"/>
                  <a:pt x="1221010" y="420017"/>
                  <a:pt x="1225525" y="412626"/>
                </a:cubicBezTo>
                <a:cubicBezTo>
                  <a:pt x="1230039" y="405234"/>
                  <a:pt x="1235992" y="399132"/>
                  <a:pt x="1243384" y="394320"/>
                </a:cubicBezTo>
                <a:cubicBezTo>
                  <a:pt x="1250776" y="389508"/>
                  <a:pt x="1259185" y="385936"/>
                  <a:pt x="1268611" y="383604"/>
                </a:cubicBezTo>
                <a:cubicBezTo>
                  <a:pt x="1278036" y="381272"/>
                  <a:pt x="1287661" y="380107"/>
                  <a:pt x="1297483" y="380107"/>
                </a:cubicBezTo>
                <a:close/>
                <a:moveTo>
                  <a:pt x="1651843" y="373409"/>
                </a:moveTo>
                <a:cubicBezTo>
                  <a:pt x="1657697" y="373409"/>
                  <a:pt x="1662658" y="375295"/>
                  <a:pt x="1666726" y="379065"/>
                </a:cubicBezTo>
                <a:cubicBezTo>
                  <a:pt x="1670794" y="382835"/>
                  <a:pt x="1672828" y="387548"/>
                  <a:pt x="1672828" y="393204"/>
                </a:cubicBezTo>
                <a:cubicBezTo>
                  <a:pt x="1672828" y="398561"/>
                  <a:pt x="1670794" y="403150"/>
                  <a:pt x="1666726" y="406970"/>
                </a:cubicBezTo>
                <a:cubicBezTo>
                  <a:pt x="1662658" y="410790"/>
                  <a:pt x="1657697" y="412700"/>
                  <a:pt x="1651843" y="412700"/>
                </a:cubicBezTo>
                <a:cubicBezTo>
                  <a:pt x="1646187" y="412700"/>
                  <a:pt x="1641351" y="410864"/>
                  <a:pt x="1637332" y="407193"/>
                </a:cubicBezTo>
                <a:cubicBezTo>
                  <a:pt x="1633314" y="403522"/>
                  <a:pt x="1631305" y="398859"/>
                  <a:pt x="1631305" y="393204"/>
                </a:cubicBezTo>
                <a:cubicBezTo>
                  <a:pt x="1631305" y="387548"/>
                  <a:pt x="1633314" y="382835"/>
                  <a:pt x="1637332" y="379065"/>
                </a:cubicBezTo>
                <a:cubicBezTo>
                  <a:pt x="1641351" y="375295"/>
                  <a:pt x="1646187" y="373409"/>
                  <a:pt x="1651843" y="373409"/>
                </a:cubicBezTo>
                <a:close/>
                <a:moveTo>
                  <a:pt x="737443" y="373409"/>
                </a:moveTo>
                <a:cubicBezTo>
                  <a:pt x="743297" y="373409"/>
                  <a:pt x="748258" y="375295"/>
                  <a:pt x="752326" y="379065"/>
                </a:cubicBezTo>
                <a:cubicBezTo>
                  <a:pt x="756394" y="382835"/>
                  <a:pt x="758428" y="387548"/>
                  <a:pt x="758428" y="393204"/>
                </a:cubicBezTo>
                <a:cubicBezTo>
                  <a:pt x="758428" y="398561"/>
                  <a:pt x="756394" y="403150"/>
                  <a:pt x="752326" y="406970"/>
                </a:cubicBezTo>
                <a:cubicBezTo>
                  <a:pt x="748258" y="410790"/>
                  <a:pt x="743297" y="412700"/>
                  <a:pt x="737443" y="412700"/>
                </a:cubicBezTo>
                <a:cubicBezTo>
                  <a:pt x="731787" y="412700"/>
                  <a:pt x="726951" y="410864"/>
                  <a:pt x="722932" y="407193"/>
                </a:cubicBezTo>
                <a:cubicBezTo>
                  <a:pt x="718914" y="403522"/>
                  <a:pt x="716905" y="398859"/>
                  <a:pt x="716905" y="393204"/>
                </a:cubicBezTo>
                <a:cubicBezTo>
                  <a:pt x="716905" y="387548"/>
                  <a:pt x="718914" y="382835"/>
                  <a:pt x="722932" y="379065"/>
                </a:cubicBezTo>
                <a:cubicBezTo>
                  <a:pt x="726951" y="375295"/>
                  <a:pt x="731787" y="373409"/>
                  <a:pt x="737443" y="373409"/>
                </a:cubicBezTo>
                <a:close/>
                <a:moveTo>
                  <a:pt x="698896" y="150762"/>
                </a:moveTo>
                <a:lnTo>
                  <a:pt x="666898" y="155227"/>
                </a:lnTo>
                <a:cubicBezTo>
                  <a:pt x="656977" y="156517"/>
                  <a:pt x="649510" y="158923"/>
                  <a:pt x="644500" y="162446"/>
                </a:cubicBezTo>
                <a:cubicBezTo>
                  <a:pt x="639489" y="165968"/>
                  <a:pt x="636984" y="172144"/>
                  <a:pt x="636984" y="180975"/>
                </a:cubicBezTo>
                <a:cubicBezTo>
                  <a:pt x="636984" y="187424"/>
                  <a:pt x="639291" y="192707"/>
                  <a:pt x="643904" y="196825"/>
                </a:cubicBezTo>
                <a:cubicBezTo>
                  <a:pt x="648518" y="200942"/>
                  <a:pt x="654695" y="203001"/>
                  <a:pt x="662434" y="203001"/>
                </a:cubicBezTo>
                <a:cubicBezTo>
                  <a:pt x="672951" y="203001"/>
                  <a:pt x="681657" y="199305"/>
                  <a:pt x="688553" y="191913"/>
                </a:cubicBezTo>
                <a:cubicBezTo>
                  <a:pt x="695449" y="184522"/>
                  <a:pt x="698896" y="175220"/>
                  <a:pt x="698896" y="164008"/>
                </a:cubicBezTo>
                <a:close/>
                <a:moveTo>
                  <a:pt x="339625" y="97184"/>
                </a:moveTo>
                <a:cubicBezTo>
                  <a:pt x="326529" y="97184"/>
                  <a:pt x="316284" y="102021"/>
                  <a:pt x="308892" y="111695"/>
                </a:cubicBezTo>
                <a:cubicBezTo>
                  <a:pt x="301501" y="121369"/>
                  <a:pt x="297805" y="134888"/>
                  <a:pt x="297805" y="152251"/>
                </a:cubicBezTo>
                <a:cubicBezTo>
                  <a:pt x="297805" y="167233"/>
                  <a:pt x="301352" y="179213"/>
                  <a:pt x="308446" y="188193"/>
                </a:cubicBezTo>
                <a:cubicBezTo>
                  <a:pt x="315540" y="197172"/>
                  <a:pt x="324941" y="201662"/>
                  <a:pt x="336649" y="201662"/>
                </a:cubicBezTo>
                <a:cubicBezTo>
                  <a:pt x="348555" y="201662"/>
                  <a:pt x="358229" y="197371"/>
                  <a:pt x="365670" y="188788"/>
                </a:cubicBezTo>
                <a:cubicBezTo>
                  <a:pt x="373112" y="180206"/>
                  <a:pt x="376832" y="169217"/>
                  <a:pt x="376832" y="155823"/>
                </a:cubicBezTo>
                <a:lnTo>
                  <a:pt x="376832" y="136029"/>
                </a:lnTo>
                <a:cubicBezTo>
                  <a:pt x="376832" y="125313"/>
                  <a:pt x="373285" y="116160"/>
                  <a:pt x="366191" y="108570"/>
                </a:cubicBezTo>
                <a:cubicBezTo>
                  <a:pt x="359097" y="100979"/>
                  <a:pt x="350242" y="97184"/>
                  <a:pt x="339625" y="97184"/>
                </a:cubicBezTo>
                <a:close/>
                <a:moveTo>
                  <a:pt x="1297483" y="95101"/>
                </a:moveTo>
                <a:cubicBezTo>
                  <a:pt x="1287561" y="95101"/>
                  <a:pt x="1279153" y="98722"/>
                  <a:pt x="1272257" y="105965"/>
                </a:cubicBezTo>
                <a:cubicBezTo>
                  <a:pt x="1265361" y="113208"/>
                  <a:pt x="1261119" y="122684"/>
                  <a:pt x="1259532" y="134391"/>
                </a:cubicBezTo>
                <a:lnTo>
                  <a:pt x="1330077" y="134391"/>
                </a:lnTo>
                <a:cubicBezTo>
                  <a:pt x="1329977" y="121989"/>
                  <a:pt x="1327050" y="112340"/>
                  <a:pt x="1321296" y="105444"/>
                </a:cubicBezTo>
                <a:cubicBezTo>
                  <a:pt x="1315541" y="98549"/>
                  <a:pt x="1307603" y="95101"/>
                  <a:pt x="1297483" y="95101"/>
                </a:cubicBezTo>
                <a:close/>
                <a:moveTo>
                  <a:pt x="1070371" y="73223"/>
                </a:moveTo>
                <a:lnTo>
                  <a:pt x="1107876" y="73223"/>
                </a:lnTo>
                <a:lnTo>
                  <a:pt x="1141660" y="179784"/>
                </a:lnTo>
                <a:cubicBezTo>
                  <a:pt x="1144240" y="187622"/>
                  <a:pt x="1145827" y="194468"/>
                  <a:pt x="1146423" y="200322"/>
                </a:cubicBezTo>
                <a:lnTo>
                  <a:pt x="1146869" y="200322"/>
                </a:lnTo>
                <a:cubicBezTo>
                  <a:pt x="1147762" y="192980"/>
                  <a:pt x="1149151" y="186332"/>
                  <a:pt x="1151036" y="180379"/>
                </a:cubicBezTo>
                <a:lnTo>
                  <a:pt x="1186457" y="73223"/>
                </a:lnTo>
                <a:lnTo>
                  <a:pt x="1222771" y="73223"/>
                </a:lnTo>
                <a:lnTo>
                  <a:pt x="1163835" y="225623"/>
                </a:lnTo>
                <a:lnTo>
                  <a:pt x="1126480" y="225623"/>
                </a:lnTo>
                <a:close/>
                <a:moveTo>
                  <a:pt x="443805" y="73223"/>
                </a:moveTo>
                <a:lnTo>
                  <a:pt x="478333" y="73223"/>
                </a:lnTo>
                <a:lnTo>
                  <a:pt x="478333" y="225623"/>
                </a:lnTo>
                <a:lnTo>
                  <a:pt x="443805" y="225623"/>
                </a:lnTo>
                <a:close/>
                <a:moveTo>
                  <a:pt x="205680" y="73223"/>
                </a:moveTo>
                <a:lnTo>
                  <a:pt x="240208" y="73223"/>
                </a:lnTo>
                <a:lnTo>
                  <a:pt x="240208" y="225623"/>
                </a:lnTo>
                <a:lnTo>
                  <a:pt x="205680" y="225623"/>
                </a:lnTo>
                <a:close/>
                <a:moveTo>
                  <a:pt x="1471463" y="69651"/>
                </a:moveTo>
                <a:cubicBezTo>
                  <a:pt x="1488033" y="69651"/>
                  <a:pt x="1500683" y="75034"/>
                  <a:pt x="1509414" y="85799"/>
                </a:cubicBezTo>
                <a:cubicBezTo>
                  <a:pt x="1518146" y="96564"/>
                  <a:pt x="1522511" y="112117"/>
                  <a:pt x="1522511" y="132457"/>
                </a:cubicBezTo>
                <a:lnTo>
                  <a:pt x="1522511" y="225623"/>
                </a:lnTo>
                <a:lnTo>
                  <a:pt x="1487983" y="225623"/>
                </a:lnTo>
                <a:lnTo>
                  <a:pt x="1487983" y="139749"/>
                </a:lnTo>
                <a:cubicBezTo>
                  <a:pt x="1487983" y="111273"/>
                  <a:pt x="1477912" y="97036"/>
                  <a:pt x="1457771" y="97036"/>
                </a:cubicBezTo>
                <a:cubicBezTo>
                  <a:pt x="1447254" y="97036"/>
                  <a:pt x="1438572" y="100979"/>
                  <a:pt x="1431726" y="108867"/>
                </a:cubicBezTo>
                <a:cubicBezTo>
                  <a:pt x="1424880" y="116755"/>
                  <a:pt x="1421457" y="126702"/>
                  <a:pt x="1421457" y="138707"/>
                </a:cubicBezTo>
                <a:lnTo>
                  <a:pt x="1421457" y="225623"/>
                </a:lnTo>
                <a:lnTo>
                  <a:pt x="1386780" y="225623"/>
                </a:lnTo>
                <a:lnTo>
                  <a:pt x="1386780" y="73223"/>
                </a:lnTo>
                <a:lnTo>
                  <a:pt x="1421457" y="73223"/>
                </a:lnTo>
                <a:lnTo>
                  <a:pt x="1421457" y="98524"/>
                </a:lnTo>
                <a:lnTo>
                  <a:pt x="1422052" y="98524"/>
                </a:lnTo>
                <a:cubicBezTo>
                  <a:pt x="1433462" y="79275"/>
                  <a:pt x="1449933" y="69651"/>
                  <a:pt x="1471463" y="69651"/>
                </a:cubicBezTo>
                <a:close/>
                <a:moveTo>
                  <a:pt x="1297930" y="69651"/>
                </a:moveTo>
                <a:cubicBezTo>
                  <a:pt x="1318766" y="69651"/>
                  <a:pt x="1334889" y="76348"/>
                  <a:pt x="1346299" y="89743"/>
                </a:cubicBezTo>
                <a:cubicBezTo>
                  <a:pt x="1357709" y="103137"/>
                  <a:pt x="1363414" y="121741"/>
                  <a:pt x="1363414" y="145554"/>
                </a:cubicBezTo>
                <a:lnTo>
                  <a:pt x="1363414" y="158799"/>
                </a:lnTo>
                <a:lnTo>
                  <a:pt x="1259532" y="158799"/>
                </a:lnTo>
                <a:cubicBezTo>
                  <a:pt x="1259929" y="172888"/>
                  <a:pt x="1264270" y="183753"/>
                  <a:pt x="1272555" y="191393"/>
                </a:cubicBezTo>
                <a:cubicBezTo>
                  <a:pt x="1280839" y="199032"/>
                  <a:pt x="1292225" y="202852"/>
                  <a:pt x="1306711" y="202852"/>
                </a:cubicBezTo>
                <a:cubicBezTo>
                  <a:pt x="1322982" y="202852"/>
                  <a:pt x="1337915" y="197991"/>
                  <a:pt x="1351508" y="188267"/>
                </a:cubicBezTo>
                <a:lnTo>
                  <a:pt x="1351508" y="216098"/>
                </a:lnTo>
                <a:cubicBezTo>
                  <a:pt x="1337617" y="224829"/>
                  <a:pt x="1319262" y="229195"/>
                  <a:pt x="1296441" y="229195"/>
                </a:cubicBezTo>
                <a:cubicBezTo>
                  <a:pt x="1274018" y="229195"/>
                  <a:pt x="1256431" y="222274"/>
                  <a:pt x="1243682" y="208433"/>
                </a:cubicBezTo>
                <a:cubicBezTo>
                  <a:pt x="1230932" y="194592"/>
                  <a:pt x="1224557" y="175121"/>
                  <a:pt x="1224557" y="150018"/>
                </a:cubicBezTo>
                <a:cubicBezTo>
                  <a:pt x="1224557" y="126305"/>
                  <a:pt x="1231577" y="106982"/>
                  <a:pt x="1245617" y="92050"/>
                </a:cubicBezTo>
                <a:cubicBezTo>
                  <a:pt x="1259656" y="77117"/>
                  <a:pt x="1277094" y="69651"/>
                  <a:pt x="1297930" y="69651"/>
                </a:cubicBezTo>
                <a:close/>
                <a:moveTo>
                  <a:pt x="674489" y="69651"/>
                </a:moveTo>
                <a:cubicBezTo>
                  <a:pt x="712985" y="69651"/>
                  <a:pt x="732234" y="88602"/>
                  <a:pt x="732234" y="126504"/>
                </a:cubicBezTo>
                <a:lnTo>
                  <a:pt x="732234" y="225623"/>
                </a:lnTo>
                <a:lnTo>
                  <a:pt x="698748" y="225623"/>
                </a:lnTo>
                <a:lnTo>
                  <a:pt x="698748" y="201811"/>
                </a:lnTo>
                <a:lnTo>
                  <a:pt x="698152" y="201811"/>
                </a:lnTo>
                <a:cubicBezTo>
                  <a:pt x="687635" y="220067"/>
                  <a:pt x="672207" y="229195"/>
                  <a:pt x="651867" y="229195"/>
                </a:cubicBezTo>
                <a:cubicBezTo>
                  <a:pt x="636885" y="229195"/>
                  <a:pt x="625152" y="225127"/>
                  <a:pt x="616669" y="216991"/>
                </a:cubicBezTo>
                <a:cubicBezTo>
                  <a:pt x="608186" y="208855"/>
                  <a:pt x="603944" y="198090"/>
                  <a:pt x="603944" y="184695"/>
                </a:cubicBezTo>
                <a:cubicBezTo>
                  <a:pt x="603944" y="155922"/>
                  <a:pt x="620514" y="139154"/>
                  <a:pt x="653653" y="134391"/>
                </a:cubicBezTo>
                <a:lnTo>
                  <a:pt x="698896" y="127992"/>
                </a:lnTo>
                <a:cubicBezTo>
                  <a:pt x="698896" y="106263"/>
                  <a:pt x="688578" y="95398"/>
                  <a:pt x="667940" y="95398"/>
                </a:cubicBezTo>
                <a:cubicBezTo>
                  <a:pt x="649783" y="95398"/>
                  <a:pt x="633412" y="101649"/>
                  <a:pt x="618827" y="114151"/>
                </a:cubicBezTo>
                <a:lnTo>
                  <a:pt x="618827" y="83939"/>
                </a:lnTo>
                <a:cubicBezTo>
                  <a:pt x="634900" y="74414"/>
                  <a:pt x="653454" y="69651"/>
                  <a:pt x="674489" y="69651"/>
                </a:cubicBezTo>
                <a:close/>
                <a:moveTo>
                  <a:pt x="331142" y="69651"/>
                </a:moveTo>
                <a:cubicBezTo>
                  <a:pt x="351284" y="69651"/>
                  <a:pt x="366216" y="77886"/>
                  <a:pt x="375939" y="94357"/>
                </a:cubicBezTo>
                <a:lnTo>
                  <a:pt x="376535" y="94357"/>
                </a:lnTo>
                <a:lnTo>
                  <a:pt x="376535" y="73223"/>
                </a:lnTo>
                <a:lnTo>
                  <a:pt x="411063" y="73223"/>
                </a:lnTo>
                <a:lnTo>
                  <a:pt x="411063" y="213419"/>
                </a:lnTo>
                <a:cubicBezTo>
                  <a:pt x="411063" y="269379"/>
                  <a:pt x="382934" y="297358"/>
                  <a:pt x="326677" y="297358"/>
                </a:cubicBezTo>
                <a:cubicBezTo>
                  <a:pt x="306834" y="297358"/>
                  <a:pt x="289520" y="294034"/>
                  <a:pt x="274736" y="287387"/>
                </a:cubicBezTo>
                <a:lnTo>
                  <a:pt x="274736" y="255835"/>
                </a:lnTo>
                <a:cubicBezTo>
                  <a:pt x="291405" y="265360"/>
                  <a:pt x="307230" y="270123"/>
                  <a:pt x="322213" y="270123"/>
                </a:cubicBezTo>
                <a:cubicBezTo>
                  <a:pt x="358427" y="270123"/>
                  <a:pt x="376535" y="252313"/>
                  <a:pt x="376535" y="216693"/>
                </a:cubicBezTo>
                <a:lnTo>
                  <a:pt x="376535" y="200025"/>
                </a:lnTo>
                <a:lnTo>
                  <a:pt x="375939" y="200025"/>
                </a:lnTo>
                <a:cubicBezTo>
                  <a:pt x="364529" y="219471"/>
                  <a:pt x="347364" y="229195"/>
                  <a:pt x="324445" y="229195"/>
                </a:cubicBezTo>
                <a:cubicBezTo>
                  <a:pt x="305891" y="229195"/>
                  <a:pt x="290934" y="222423"/>
                  <a:pt x="279573" y="208880"/>
                </a:cubicBezTo>
                <a:cubicBezTo>
                  <a:pt x="268213" y="195337"/>
                  <a:pt x="262532" y="177155"/>
                  <a:pt x="262532" y="154334"/>
                </a:cubicBezTo>
                <a:cubicBezTo>
                  <a:pt x="262532" y="128438"/>
                  <a:pt x="268634" y="107850"/>
                  <a:pt x="280838" y="92571"/>
                </a:cubicBezTo>
                <a:cubicBezTo>
                  <a:pt x="293042" y="77291"/>
                  <a:pt x="309810" y="69651"/>
                  <a:pt x="331142" y="69651"/>
                </a:cubicBezTo>
                <a:close/>
                <a:moveTo>
                  <a:pt x="35272" y="42267"/>
                </a:moveTo>
                <a:lnTo>
                  <a:pt x="35272" y="195709"/>
                </a:lnTo>
                <a:lnTo>
                  <a:pt x="63549" y="195709"/>
                </a:lnTo>
                <a:cubicBezTo>
                  <a:pt x="88453" y="195709"/>
                  <a:pt x="107826" y="188863"/>
                  <a:pt x="121667" y="175170"/>
                </a:cubicBezTo>
                <a:cubicBezTo>
                  <a:pt x="135508" y="161478"/>
                  <a:pt x="142428" y="142130"/>
                  <a:pt x="142428" y="117127"/>
                </a:cubicBezTo>
                <a:cubicBezTo>
                  <a:pt x="142428" y="67220"/>
                  <a:pt x="116582" y="42267"/>
                  <a:pt x="64889" y="42267"/>
                </a:cubicBezTo>
                <a:close/>
                <a:moveTo>
                  <a:pt x="1602134" y="28128"/>
                </a:moveTo>
                <a:lnTo>
                  <a:pt x="1602134" y="73223"/>
                </a:lnTo>
                <a:lnTo>
                  <a:pt x="1638597" y="73223"/>
                </a:lnTo>
                <a:lnTo>
                  <a:pt x="1638597" y="100310"/>
                </a:lnTo>
                <a:lnTo>
                  <a:pt x="1602134" y="100310"/>
                </a:lnTo>
                <a:lnTo>
                  <a:pt x="1602134" y="176510"/>
                </a:lnTo>
                <a:cubicBezTo>
                  <a:pt x="1602134" y="185539"/>
                  <a:pt x="1603771" y="191988"/>
                  <a:pt x="1607046" y="195857"/>
                </a:cubicBezTo>
                <a:cubicBezTo>
                  <a:pt x="1610320" y="199727"/>
                  <a:pt x="1615777" y="201662"/>
                  <a:pt x="1623417" y="201662"/>
                </a:cubicBezTo>
                <a:cubicBezTo>
                  <a:pt x="1629271" y="201662"/>
                  <a:pt x="1634331" y="199975"/>
                  <a:pt x="1638597" y="196602"/>
                </a:cubicBezTo>
                <a:lnTo>
                  <a:pt x="1638597" y="223986"/>
                </a:lnTo>
                <a:cubicBezTo>
                  <a:pt x="1631850" y="227359"/>
                  <a:pt x="1622970" y="229046"/>
                  <a:pt x="1611957" y="229046"/>
                </a:cubicBezTo>
                <a:cubicBezTo>
                  <a:pt x="1582390" y="229046"/>
                  <a:pt x="1567606" y="214858"/>
                  <a:pt x="1567606" y="186481"/>
                </a:cubicBezTo>
                <a:lnTo>
                  <a:pt x="1567606" y="100310"/>
                </a:lnTo>
                <a:lnTo>
                  <a:pt x="1542157" y="100310"/>
                </a:lnTo>
                <a:lnTo>
                  <a:pt x="1542157" y="73223"/>
                </a:lnTo>
                <a:lnTo>
                  <a:pt x="1567606" y="73223"/>
                </a:lnTo>
                <a:lnTo>
                  <a:pt x="1567606" y="37951"/>
                </a:lnTo>
                <a:close/>
                <a:moveTo>
                  <a:pt x="554384" y="28128"/>
                </a:moveTo>
                <a:lnTo>
                  <a:pt x="554384" y="73223"/>
                </a:lnTo>
                <a:lnTo>
                  <a:pt x="590847" y="73223"/>
                </a:lnTo>
                <a:lnTo>
                  <a:pt x="590847" y="100310"/>
                </a:lnTo>
                <a:lnTo>
                  <a:pt x="554384" y="100310"/>
                </a:lnTo>
                <a:lnTo>
                  <a:pt x="554384" y="176510"/>
                </a:lnTo>
                <a:cubicBezTo>
                  <a:pt x="554384" y="185539"/>
                  <a:pt x="556021" y="191988"/>
                  <a:pt x="559296" y="195857"/>
                </a:cubicBezTo>
                <a:cubicBezTo>
                  <a:pt x="562570" y="199727"/>
                  <a:pt x="568027" y="201662"/>
                  <a:pt x="575667" y="201662"/>
                </a:cubicBezTo>
                <a:cubicBezTo>
                  <a:pt x="581521" y="201662"/>
                  <a:pt x="586581" y="199975"/>
                  <a:pt x="590847" y="196602"/>
                </a:cubicBezTo>
                <a:lnTo>
                  <a:pt x="590847" y="223986"/>
                </a:lnTo>
                <a:cubicBezTo>
                  <a:pt x="584100" y="227359"/>
                  <a:pt x="575220" y="229046"/>
                  <a:pt x="564207" y="229046"/>
                </a:cubicBezTo>
                <a:cubicBezTo>
                  <a:pt x="534640" y="229046"/>
                  <a:pt x="519856" y="214858"/>
                  <a:pt x="519856" y="186481"/>
                </a:cubicBezTo>
                <a:lnTo>
                  <a:pt x="519856" y="100310"/>
                </a:lnTo>
                <a:lnTo>
                  <a:pt x="494407" y="100310"/>
                </a:lnTo>
                <a:lnTo>
                  <a:pt x="494407" y="73223"/>
                </a:lnTo>
                <a:lnTo>
                  <a:pt x="519856" y="73223"/>
                </a:lnTo>
                <a:lnTo>
                  <a:pt x="519856" y="37951"/>
                </a:lnTo>
                <a:close/>
                <a:moveTo>
                  <a:pt x="942975" y="12203"/>
                </a:moveTo>
                <a:lnTo>
                  <a:pt x="1058019" y="12203"/>
                </a:lnTo>
                <a:lnTo>
                  <a:pt x="1058019" y="42267"/>
                </a:lnTo>
                <a:lnTo>
                  <a:pt x="978396" y="42267"/>
                </a:lnTo>
                <a:lnTo>
                  <a:pt x="978396" y="102691"/>
                </a:lnTo>
                <a:lnTo>
                  <a:pt x="1051768" y="102691"/>
                </a:lnTo>
                <a:lnTo>
                  <a:pt x="1051768" y="132605"/>
                </a:lnTo>
                <a:lnTo>
                  <a:pt x="978396" y="132605"/>
                </a:lnTo>
                <a:lnTo>
                  <a:pt x="978396" y="195709"/>
                </a:lnTo>
                <a:lnTo>
                  <a:pt x="1062781" y="195709"/>
                </a:lnTo>
                <a:lnTo>
                  <a:pt x="1062781" y="225623"/>
                </a:lnTo>
                <a:lnTo>
                  <a:pt x="942975" y="225623"/>
                </a:lnTo>
                <a:close/>
                <a:moveTo>
                  <a:pt x="0" y="12203"/>
                </a:moveTo>
                <a:lnTo>
                  <a:pt x="61614" y="12203"/>
                </a:lnTo>
                <a:cubicBezTo>
                  <a:pt x="140295" y="12203"/>
                  <a:pt x="179635" y="46880"/>
                  <a:pt x="179635" y="116234"/>
                </a:cubicBezTo>
                <a:cubicBezTo>
                  <a:pt x="179635" y="149175"/>
                  <a:pt x="168721" y="175642"/>
                  <a:pt x="146893" y="195634"/>
                </a:cubicBezTo>
                <a:cubicBezTo>
                  <a:pt x="125065" y="215627"/>
                  <a:pt x="95795" y="225623"/>
                  <a:pt x="59084" y="225623"/>
                </a:cubicBezTo>
                <a:lnTo>
                  <a:pt x="0" y="225623"/>
                </a:lnTo>
                <a:close/>
                <a:moveTo>
                  <a:pt x="461218" y="1934"/>
                </a:moveTo>
                <a:cubicBezTo>
                  <a:pt x="467072" y="1934"/>
                  <a:pt x="472033" y="3820"/>
                  <a:pt x="476101" y="7590"/>
                </a:cubicBezTo>
                <a:cubicBezTo>
                  <a:pt x="480169" y="11360"/>
                  <a:pt x="482203" y="16073"/>
                  <a:pt x="482203" y="21729"/>
                </a:cubicBezTo>
                <a:cubicBezTo>
                  <a:pt x="482203" y="27086"/>
                  <a:pt x="480169" y="31675"/>
                  <a:pt x="476101" y="35495"/>
                </a:cubicBezTo>
                <a:cubicBezTo>
                  <a:pt x="472033" y="39315"/>
                  <a:pt x="467072" y="41225"/>
                  <a:pt x="461218" y="41225"/>
                </a:cubicBezTo>
                <a:cubicBezTo>
                  <a:pt x="455562" y="41225"/>
                  <a:pt x="450726" y="39389"/>
                  <a:pt x="446707" y="35718"/>
                </a:cubicBezTo>
                <a:cubicBezTo>
                  <a:pt x="442689" y="32047"/>
                  <a:pt x="440680" y="27384"/>
                  <a:pt x="440680" y="21729"/>
                </a:cubicBezTo>
                <a:cubicBezTo>
                  <a:pt x="440680" y="16073"/>
                  <a:pt x="442689" y="11360"/>
                  <a:pt x="446707" y="7590"/>
                </a:cubicBezTo>
                <a:cubicBezTo>
                  <a:pt x="450726" y="3820"/>
                  <a:pt x="455562" y="1934"/>
                  <a:pt x="461218" y="1934"/>
                </a:cubicBezTo>
                <a:close/>
                <a:moveTo>
                  <a:pt x="223093" y="1934"/>
                </a:moveTo>
                <a:cubicBezTo>
                  <a:pt x="228947" y="1934"/>
                  <a:pt x="233908" y="3820"/>
                  <a:pt x="237976" y="7590"/>
                </a:cubicBezTo>
                <a:cubicBezTo>
                  <a:pt x="242044" y="11360"/>
                  <a:pt x="244078" y="16073"/>
                  <a:pt x="244078" y="21729"/>
                </a:cubicBezTo>
                <a:cubicBezTo>
                  <a:pt x="244078" y="27086"/>
                  <a:pt x="242044" y="31675"/>
                  <a:pt x="237976" y="35495"/>
                </a:cubicBezTo>
                <a:cubicBezTo>
                  <a:pt x="233908" y="39315"/>
                  <a:pt x="228947" y="41225"/>
                  <a:pt x="223093" y="41225"/>
                </a:cubicBezTo>
                <a:cubicBezTo>
                  <a:pt x="217437" y="41225"/>
                  <a:pt x="212601" y="39389"/>
                  <a:pt x="208582" y="35718"/>
                </a:cubicBezTo>
                <a:cubicBezTo>
                  <a:pt x="204564" y="32047"/>
                  <a:pt x="202555" y="27384"/>
                  <a:pt x="202555" y="21729"/>
                </a:cubicBezTo>
                <a:cubicBezTo>
                  <a:pt x="202555" y="16073"/>
                  <a:pt x="204564" y="11360"/>
                  <a:pt x="208582" y="7590"/>
                </a:cubicBezTo>
                <a:cubicBezTo>
                  <a:pt x="212601" y="3820"/>
                  <a:pt x="217437" y="1934"/>
                  <a:pt x="223093" y="1934"/>
                </a:cubicBezTo>
                <a:close/>
                <a:moveTo>
                  <a:pt x="767655" y="0"/>
                </a:moveTo>
                <a:lnTo>
                  <a:pt x="802332" y="0"/>
                </a:lnTo>
                <a:lnTo>
                  <a:pt x="802332" y="225623"/>
                </a:lnTo>
                <a:lnTo>
                  <a:pt x="767655" y="225623"/>
                </a:lnTo>
                <a:close/>
              </a:path>
            </a:pathLst>
          </a:cu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91368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42929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3EF8A-6D5F-44ED-A8DF-213BA65BBFB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B3E20C1-6FC8-467D-A970-C34E26747E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383564D-DA1A-4DE3-8EC4-E3DF099AAB4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BFF22E-06F0-4B55-BD27-A334BE6A2D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FFFB8C3-0D60-4E3E-AA9C-6D412099149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556179-E707-48E4-AB22-FD530A5342FE}"/>
              </a:ext>
            </a:extLst>
          </p:cNvPr>
          <p:cNvSpPr>
            <a:spLocks noGrp="1"/>
          </p:cNvSpPr>
          <p:nvPr>
            <p:ph type="dt" sz="half" idx="10"/>
          </p:nvPr>
        </p:nvSpPr>
        <p:spPr/>
        <p:txBody>
          <a:bodyPr/>
          <a:lstStyle/>
          <a:p>
            <a:fld id="{DFA7355C-088D-4C30-86EE-4F9830443DE1}" type="datetimeFigureOut">
              <a:rPr lang="en-US" smtClean="0"/>
              <a:t>4/8/2021</a:t>
            </a:fld>
            <a:endParaRPr lang="en-US" dirty="0"/>
          </a:p>
        </p:txBody>
      </p:sp>
      <p:sp>
        <p:nvSpPr>
          <p:cNvPr id="8" name="Footer Placeholder 7">
            <a:extLst>
              <a:ext uri="{FF2B5EF4-FFF2-40B4-BE49-F238E27FC236}">
                <a16:creationId xmlns:a16="http://schemas.microsoft.com/office/drawing/2014/main" id="{B27D07D2-36B7-46B4-B27E-78C143730EE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A465999-F2C2-49C9-9256-F92360117AD7}"/>
              </a:ext>
            </a:extLst>
          </p:cNvPr>
          <p:cNvSpPr>
            <a:spLocks noGrp="1"/>
          </p:cNvSpPr>
          <p:nvPr>
            <p:ph type="sldNum" sz="quarter" idx="12"/>
          </p:nvPr>
        </p:nvSpPr>
        <p:spPr/>
        <p:txBody>
          <a:bodyPr/>
          <a:lstStyle/>
          <a:p>
            <a:fld id="{E95BDB27-6F56-42F3-9E6E-621159613088}" type="slidenum">
              <a:rPr lang="en-US" smtClean="0"/>
              <a:t>‹#›</a:t>
            </a:fld>
            <a:endParaRPr lang="en-US" dirty="0"/>
          </a:p>
        </p:txBody>
      </p:sp>
    </p:spTree>
    <p:extLst>
      <p:ext uri="{BB962C8B-B14F-4D97-AF65-F5344CB8AC3E}">
        <p14:creationId xmlns:p14="http://schemas.microsoft.com/office/powerpoint/2010/main" val="3726898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A8950-8B4F-43BC-A41D-6D290B5F192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6B25D0-594F-4D70-B265-FFA7EC860A6B}"/>
              </a:ext>
            </a:extLst>
          </p:cNvPr>
          <p:cNvSpPr>
            <a:spLocks noGrp="1"/>
          </p:cNvSpPr>
          <p:nvPr>
            <p:ph type="dt" sz="half" idx="10"/>
          </p:nvPr>
        </p:nvSpPr>
        <p:spPr/>
        <p:txBody>
          <a:bodyPr/>
          <a:lstStyle/>
          <a:p>
            <a:fld id="{DFA7355C-088D-4C30-86EE-4F9830443DE1}" type="datetimeFigureOut">
              <a:rPr lang="en-US" smtClean="0"/>
              <a:t>4/8/2021</a:t>
            </a:fld>
            <a:endParaRPr lang="en-US" dirty="0"/>
          </a:p>
        </p:txBody>
      </p:sp>
      <p:sp>
        <p:nvSpPr>
          <p:cNvPr id="4" name="Footer Placeholder 3">
            <a:extLst>
              <a:ext uri="{FF2B5EF4-FFF2-40B4-BE49-F238E27FC236}">
                <a16:creationId xmlns:a16="http://schemas.microsoft.com/office/drawing/2014/main" id="{2E6AC091-5B72-41C3-9D73-31DDD0AB460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B72034F-BC31-4FFA-A1C7-89ADCD5190CB}"/>
              </a:ext>
            </a:extLst>
          </p:cNvPr>
          <p:cNvSpPr>
            <a:spLocks noGrp="1"/>
          </p:cNvSpPr>
          <p:nvPr>
            <p:ph type="sldNum" sz="quarter" idx="12"/>
          </p:nvPr>
        </p:nvSpPr>
        <p:spPr/>
        <p:txBody>
          <a:bodyPr/>
          <a:lstStyle/>
          <a:p>
            <a:fld id="{E95BDB27-6F56-42F3-9E6E-621159613088}" type="slidenum">
              <a:rPr lang="en-US" smtClean="0"/>
              <a:t>‹#›</a:t>
            </a:fld>
            <a:endParaRPr lang="en-US" dirty="0"/>
          </a:p>
        </p:txBody>
      </p:sp>
    </p:spTree>
    <p:extLst>
      <p:ext uri="{BB962C8B-B14F-4D97-AF65-F5344CB8AC3E}">
        <p14:creationId xmlns:p14="http://schemas.microsoft.com/office/powerpoint/2010/main" val="1365185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0CAE60-F7D4-4CF5-BBB1-2827C2BD060B}"/>
              </a:ext>
            </a:extLst>
          </p:cNvPr>
          <p:cNvSpPr>
            <a:spLocks noGrp="1"/>
          </p:cNvSpPr>
          <p:nvPr>
            <p:ph type="dt" sz="half" idx="10"/>
          </p:nvPr>
        </p:nvSpPr>
        <p:spPr/>
        <p:txBody>
          <a:bodyPr/>
          <a:lstStyle/>
          <a:p>
            <a:fld id="{DFA7355C-088D-4C30-86EE-4F9830443DE1}" type="datetimeFigureOut">
              <a:rPr lang="en-US" smtClean="0"/>
              <a:t>4/8/2021</a:t>
            </a:fld>
            <a:endParaRPr lang="en-US" dirty="0"/>
          </a:p>
        </p:txBody>
      </p:sp>
      <p:sp>
        <p:nvSpPr>
          <p:cNvPr id="3" name="Footer Placeholder 2">
            <a:extLst>
              <a:ext uri="{FF2B5EF4-FFF2-40B4-BE49-F238E27FC236}">
                <a16:creationId xmlns:a16="http://schemas.microsoft.com/office/drawing/2014/main" id="{9C407C10-B956-4605-946B-766B2231EE9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CEFA1E77-B062-4FDF-84F5-306250762F9D}"/>
              </a:ext>
            </a:extLst>
          </p:cNvPr>
          <p:cNvSpPr>
            <a:spLocks noGrp="1"/>
          </p:cNvSpPr>
          <p:nvPr>
            <p:ph type="sldNum" sz="quarter" idx="12"/>
          </p:nvPr>
        </p:nvSpPr>
        <p:spPr/>
        <p:txBody>
          <a:bodyPr/>
          <a:lstStyle/>
          <a:p>
            <a:fld id="{E95BDB27-6F56-42F3-9E6E-621159613088}" type="slidenum">
              <a:rPr lang="en-US" smtClean="0"/>
              <a:t>‹#›</a:t>
            </a:fld>
            <a:endParaRPr lang="en-US" dirty="0"/>
          </a:p>
        </p:txBody>
      </p:sp>
    </p:spTree>
    <p:extLst>
      <p:ext uri="{BB962C8B-B14F-4D97-AF65-F5344CB8AC3E}">
        <p14:creationId xmlns:p14="http://schemas.microsoft.com/office/powerpoint/2010/main" val="44639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4CD0F-BB70-42D4-9C78-73D1D51A24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D2196A-2678-4E69-B1EF-4E6FA2E7B5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473E75B-0626-42D7-918D-2C7ED7721C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1222A4C-1E25-4BAD-9613-849FF82B5E3E}"/>
              </a:ext>
            </a:extLst>
          </p:cNvPr>
          <p:cNvSpPr>
            <a:spLocks noGrp="1"/>
          </p:cNvSpPr>
          <p:nvPr>
            <p:ph type="dt" sz="half" idx="10"/>
          </p:nvPr>
        </p:nvSpPr>
        <p:spPr/>
        <p:txBody>
          <a:bodyPr/>
          <a:lstStyle/>
          <a:p>
            <a:fld id="{DFA7355C-088D-4C30-86EE-4F9830443DE1}" type="datetimeFigureOut">
              <a:rPr lang="en-US" smtClean="0"/>
              <a:t>4/8/2021</a:t>
            </a:fld>
            <a:endParaRPr lang="en-US" dirty="0"/>
          </a:p>
        </p:txBody>
      </p:sp>
      <p:sp>
        <p:nvSpPr>
          <p:cNvPr id="6" name="Footer Placeholder 5">
            <a:extLst>
              <a:ext uri="{FF2B5EF4-FFF2-40B4-BE49-F238E27FC236}">
                <a16:creationId xmlns:a16="http://schemas.microsoft.com/office/drawing/2014/main" id="{B1B54739-1D97-4BE0-B3F7-26C2626DACD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4924569-866E-4253-87FC-9AC7E5134883}"/>
              </a:ext>
            </a:extLst>
          </p:cNvPr>
          <p:cNvSpPr>
            <a:spLocks noGrp="1"/>
          </p:cNvSpPr>
          <p:nvPr>
            <p:ph type="sldNum" sz="quarter" idx="12"/>
          </p:nvPr>
        </p:nvSpPr>
        <p:spPr/>
        <p:txBody>
          <a:bodyPr/>
          <a:lstStyle/>
          <a:p>
            <a:fld id="{E95BDB27-6F56-42F3-9E6E-621159613088}" type="slidenum">
              <a:rPr lang="en-US" smtClean="0"/>
              <a:t>‹#›</a:t>
            </a:fld>
            <a:endParaRPr lang="en-US" dirty="0"/>
          </a:p>
        </p:txBody>
      </p:sp>
    </p:spTree>
    <p:extLst>
      <p:ext uri="{BB962C8B-B14F-4D97-AF65-F5344CB8AC3E}">
        <p14:creationId xmlns:p14="http://schemas.microsoft.com/office/powerpoint/2010/main" val="4057160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7A1AD-DBC9-4393-9DBE-F0BCD5DB34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F09651-6BE2-4B9C-A112-C39AED1E09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90F154C5-9FBA-4506-95C2-1EADD41F26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CD40D31-D63B-47E4-A54C-78EF8DA68AF0}"/>
              </a:ext>
            </a:extLst>
          </p:cNvPr>
          <p:cNvSpPr>
            <a:spLocks noGrp="1"/>
          </p:cNvSpPr>
          <p:nvPr>
            <p:ph type="dt" sz="half" idx="10"/>
          </p:nvPr>
        </p:nvSpPr>
        <p:spPr/>
        <p:txBody>
          <a:bodyPr/>
          <a:lstStyle/>
          <a:p>
            <a:fld id="{DFA7355C-088D-4C30-86EE-4F9830443DE1}" type="datetimeFigureOut">
              <a:rPr lang="en-US" smtClean="0"/>
              <a:t>4/8/2021</a:t>
            </a:fld>
            <a:endParaRPr lang="en-US" dirty="0"/>
          </a:p>
        </p:txBody>
      </p:sp>
      <p:sp>
        <p:nvSpPr>
          <p:cNvPr id="6" name="Footer Placeholder 5">
            <a:extLst>
              <a:ext uri="{FF2B5EF4-FFF2-40B4-BE49-F238E27FC236}">
                <a16:creationId xmlns:a16="http://schemas.microsoft.com/office/drawing/2014/main" id="{E8185DC2-158B-4A60-806A-C118FEEC70F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C39F688-93E6-4041-8A23-5BB9CD262D94}"/>
              </a:ext>
            </a:extLst>
          </p:cNvPr>
          <p:cNvSpPr>
            <a:spLocks noGrp="1"/>
          </p:cNvSpPr>
          <p:nvPr>
            <p:ph type="sldNum" sz="quarter" idx="12"/>
          </p:nvPr>
        </p:nvSpPr>
        <p:spPr/>
        <p:txBody>
          <a:bodyPr/>
          <a:lstStyle/>
          <a:p>
            <a:fld id="{E95BDB27-6F56-42F3-9E6E-621159613088}" type="slidenum">
              <a:rPr lang="en-US" smtClean="0"/>
              <a:t>‹#›</a:t>
            </a:fld>
            <a:endParaRPr lang="en-US" dirty="0"/>
          </a:p>
        </p:txBody>
      </p:sp>
    </p:spTree>
    <p:extLst>
      <p:ext uri="{BB962C8B-B14F-4D97-AF65-F5344CB8AC3E}">
        <p14:creationId xmlns:p14="http://schemas.microsoft.com/office/powerpoint/2010/main" val="3751043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33" Type="http://schemas.openxmlformats.org/officeDocument/2006/relationships/image" Target="../media/image1.emf"/><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29" Type="http://schemas.openxmlformats.org/officeDocument/2006/relationships/slideLayout" Target="../slideLayouts/slideLayout41.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32" Type="http://schemas.openxmlformats.org/officeDocument/2006/relationships/theme" Target="../theme/theme2.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slideLayout" Target="../slideLayouts/slideLayout40.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31" Type="http://schemas.openxmlformats.org/officeDocument/2006/relationships/slideLayout" Target="../slideLayouts/slideLayout43.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slideLayout" Target="../slideLayouts/slideLayout39.xml"/><Relationship Id="rId30" Type="http://schemas.openxmlformats.org/officeDocument/2006/relationships/slideLayout" Target="../slideLayouts/slideLayout42.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FB8C8D-5FD1-416F-BF00-F6D2B489D6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54C01E8-9C41-4750-AE65-DC95C0FED1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D1C48A-8015-40DB-8208-CBE29E4C4F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A7355C-088D-4C30-86EE-4F9830443DE1}" type="datetimeFigureOut">
              <a:rPr lang="en-US" smtClean="0"/>
              <a:t>4/8/2021</a:t>
            </a:fld>
            <a:endParaRPr lang="en-US" dirty="0"/>
          </a:p>
        </p:txBody>
      </p:sp>
      <p:sp>
        <p:nvSpPr>
          <p:cNvPr id="5" name="Footer Placeholder 4">
            <a:extLst>
              <a:ext uri="{FF2B5EF4-FFF2-40B4-BE49-F238E27FC236}">
                <a16:creationId xmlns:a16="http://schemas.microsoft.com/office/drawing/2014/main" id="{461957FF-B937-4B30-BD75-778F2F75CA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640C097-5181-4483-AF29-16FECF7C6B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5BDB27-6F56-42F3-9E6E-621159613088}" type="slidenum">
              <a:rPr lang="en-US" smtClean="0"/>
              <a:t>‹#›</a:t>
            </a:fld>
            <a:endParaRPr lang="en-US" dirty="0"/>
          </a:p>
        </p:txBody>
      </p:sp>
    </p:spTree>
    <p:extLst>
      <p:ext uri="{BB962C8B-B14F-4D97-AF65-F5344CB8AC3E}">
        <p14:creationId xmlns:p14="http://schemas.microsoft.com/office/powerpoint/2010/main" val="3388564458"/>
      </p:ext>
    </p:extLst>
  </p:cSld>
  <p:clrMap bg1="lt1" tx1="dk1" bg2="lt2" tx2="dk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 id="214748409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2978506501"/>
      </p:ext>
    </p:extLst>
  </p:cSld>
  <p:clrMap bg1="lt1" tx1="dk1" bg2="lt2" tx2="dk2" accent1="accent1" accent2="accent2" accent3="accent3" accent4="accent4" accent5="accent5" accent6="accent6" hlink="hlink" folHlink="folHlink"/>
  <p:sldLayoutIdLst>
    <p:sldLayoutId id="2147484093" r:id="rId1"/>
    <p:sldLayoutId id="2147484094" r:id="rId2"/>
    <p:sldLayoutId id="2147484095" r:id="rId3"/>
    <p:sldLayoutId id="2147484096" r:id="rId4"/>
    <p:sldLayoutId id="2147484097" r:id="rId5"/>
    <p:sldLayoutId id="2147484098" r:id="rId6"/>
    <p:sldLayoutId id="2147484099" r:id="rId7"/>
    <p:sldLayoutId id="2147484100" r:id="rId8"/>
    <p:sldLayoutId id="2147484101" r:id="rId9"/>
    <p:sldLayoutId id="2147484102" r:id="rId10"/>
    <p:sldLayoutId id="2147484103" r:id="rId11"/>
    <p:sldLayoutId id="2147484104" r:id="rId12"/>
    <p:sldLayoutId id="2147484105" r:id="rId13"/>
    <p:sldLayoutId id="2147484106" r:id="rId14"/>
    <p:sldLayoutId id="2147484107" r:id="rId15"/>
    <p:sldLayoutId id="2147484108" r:id="rId16"/>
    <p:sldLayoutId id="2147484109" r:id="rId17"/>
    <p:sldLayoutId id="2147484110" r:id="rId18"/>
    <p:sldLayoutId id="2147484111" r:id="rId19"/>
    <p:sldLayoutId id="2147484112" r:id="rId20"/>
    <p:sldLayoutId id="2147484113" r:id="rId21"/>
    <p:sldLayoutId id="2147484114" r:id="rId22"/>
    <p:sldLayoutId id="2147484115" r:id="rId23"/>
    <p:sldLayoutId id="2147484116" r:id="rId24"/>
    <p:sldLayoutId id="2147484117" r:id="rId25"/>
    <p:sldLayoutId id="2147484118" r:id="rId26"/>
    <p:sldLayoutId id="2147484119" r:id="rId27"/>
    <p:sldLayoutId id="2147484120" r:id="rId28"/>
    <p:sldLayoutId id="2147484121" r:id="rId29"/>
    <p:sldLayoutId id="2147484122" r:id="rId30"/>
    <p:sldLayoutId id="2147484123"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4.xml"/><Relationship Id="rId1" Type="http://schemas.openxmlformats.org/officeDocument/2006/relationships/tags" Target="../tags/tag1.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jpe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jpe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9.jpe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24.jpeg"/><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52368" y="2347913"/>
            <a:ext cx="3631312" cy="1709737"/>
          </a:xfrm>
        </p:spPr>
        <p:txBody>
          <a:bodyPr wrap="square" anchor="ctr">
            <a:normAutofit/>
          </a:bodyPr>
          <a:lstStyle/>
          <a:p>
            <a:r>
              <a:rPr lang="en-US" sz="2800" dirty="0"/>
              <a:t>12</a:t>
            </a:r>
            <a:br>
              <a:rPr lang="en-US" sz="2800" dirty="0"/>
            </a:br>
            <a:r>
              <a:rPr lang="en-US" sz="2800" dirty="0"/>
              <a:t>Maintaining a Single Source of Truth</a:t>
            </a:r>
          </a:p>
        </p:txBody>
      </p:sp>
      <p:sp>
        <p:nvSpPr>
          <p:cNvPr id="7" name="Text Placeholder 6">
            <a:extLst>
              <a:ext uri="{FF2B5EF4-FFF2-40B4-BE49-F238E27FC236}">
                <a16:creationId xmlns:a16="http://schemas.microsoft.com/office/drawing/2014/main" id="{F74D544A-13DE-4DBA-8FCD-7A6B446AD654}"/>
              </a:ext>
            </a:extLst>
          </p:cNvPr>
          <p:cNvSpPr>
            <a:spLocks noGrp="1"/>
          </p:cNvSpPr>
          <p:nvPr>
            <p:ph type="body" sz="quarter" idx="10"/>
          </p:nvPr>
        </p:nvSpPr>
        <p:spPr>
          <a:xfrm>
            <a:off x="352368" y="4692313"/>
            <a:ext cx="3631311" cy="430887"/>
          </a:xfrm>
        </p:spPr>
        <p:txBody>
          <a:bodyPr/>
          <a:lstStyle/>
          <a:p>
            <a:endParaRPr lang="en-US" dirty="0">
              <a:solidFill>
                <a:schemeClr val="bg1"/>
              </a:solidFill>
            </a:endParaRPr>
          </a:p>
        </p:txBody>
      </p:sp>
      <p:pic>
        <p:nvPicPr>
          <p:cNvPr id="9" name="Picture 8" descr="A person sitting at a desk&#10;&#10;Description automatically generated">
            <a:extLst>
              <a:ext uri="{FF2B5EF4-FFF2-40B4-BE49-F238E27FC236}">
                <a16:creationId xmlns:a16="http://schemas.microsoft.com/office/drawing/2014/main" id="{BFE622E5-9C45-46E6-AF57-F0B333E113A7}"/>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4269735" y="0"/>
            <a:ext cx="7877174" cy="6858000"/>
          </a:xfrm>
          <a:prstGeom prst="rect">
            <a:avLst/>
          </a:prstGeom>
        </p:spPr>
      </p:pic>
    </p:spTree>
    <p:custDataLst>
      <p:tags r:id="rId1"/>
    </p:custDataLst>
    <p:extLst>
      <p:ext uri="{BB962C8B-B14F-4D97-AF65-F5344CB8AC3E}">
        <p14:creationId xmlns:p14="http://schemas.microsoft.com/office/powerpoint/2010/main" val="27905222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20B2E64-CD82-4E76-9D6E-E1219B5AC183}"/>
              </a:ext>
            </a:extLst>
          </p:cNvPr>
          <p:cNvSpPr/>
          <p:nvPr/>
        </p:nvSpPr>
        <p:spPr>
          <a:xfrm>
            <a:off x="0" y="1"/>
            <a:ext cx="12192000" cy="777696"/>
          </a:xfrm>
          <a:prstGeom prst="rect">
            <a:avLst/>
          </a:prstGeom>
          <a:solidFill>
            <a:srgbClr val="243A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prstClr val="white"/>
                </a:solidFill>
                <a:latin typeface="Calibri" panose="020F0502020204030204"/>
              </a:rPr>
              <a:t>Single Source of Truth</a:t>
            </a:r>
          </a:p>
        </p:txBody>
      </p:sp>
      <p:sp>
        <p:nvSpPr>
          <p:cNvPr id="3" name="TextBox 2">
            <a:extLst>
              <a:ext uri="{FF2B5EF4-FFF2-40B4-BE49-F238E27FC236}">
                <a16:creationId xmlns:a16="http://schemas.microsoft.com/office/drawing/2014/main" id="{15C7D164-9F8B-4188-B4C1-5FFFD9C5C24A}"/>
              </a:ext>
            </a:extLst>
          </p:cNvPr>
          <p:cNvSpPr txBox="1"/>
          <p:nvPr/>
        </p:nvSpPr>
        <p:spPr>
          <a:xfrm>
            <a:off x="996555" y="1189782"/>
            <a:ext cx="9752616" cy="557075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Calibri" panose="020F0502020204030204"/>
                <a:ea typeface="+mn-ea"/>
                <a:cs typeface="+mn-cs"/>
              </a:rPr>
              <a:t>In information systems design, a </a:t>
            </a:r>
            <a:r>
              <a:rPr kumimoji="0" lang="en-US" sz="3600" b="1" i="0" u="none" strike="noStrike" kern="1200" cap="none" spc="0" normalizeH="0" baseline="0" noProof="0" dirty="0">
                <a:ln>
                  <a:noFill/>
                </a:ln>
                <a:solidFill>
                  <a:prstClr val="black"/>
                </a:solidFill>
                <a:effectLst/>
                <a:uLnTx/>
                <a:uFillTx/>
                <a:latin typeface="Calibri" panose="020F0502020204030204"/>
                <a:ea typeface="+mn-ea"/>
                <a:cs typeface="+mn-cs"/>
              </a:rPr>
              <a:t>single source of truth</a:t>
            </a:r>
            <a:r>
              <a:rPr kumimoji="0" lang="en-US" sz="36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3600" b="1" i="0" u="none" strike="noStrike" kern="1200" cap="none" spc="0" normalizeH="0" baseline="0" noProof="0" dirty="0">
                <a:ln>
                  <a:noFill/>
                </a:ln>
                <a:solidFill>
                  <a:prstClr val="black"/>
                </a:solidFill>
                <a:effectLst/>
                <a:uLnTx/>
                <a:uFillTx/>
                <a:latin typeface="Calibri" panose="020F0502020204030204"/>
                <a:ea typeface="+mn-ea"/>
                <a:cs typeface="+mn-cs"/>
              </a:rPr>
              <a:t>SSOT</a:t>
            </a:r>
            <a:r>
              <a:rPr kumimoji="0" lang="en-US" sz="3600" b="0" i="0" u="none" strike="noStrike" kern="1200" cap="none" spc="0" normalizeH="0" baseline="0" noProof="0" dirty="0">
                <a:ln>
                  <a:noFill/>
                </a:ln>
                <a:solidFill>
                  <a:prstClr val="black"/>
                </a:solidFill>
                <a:effectLst/>
                <a:uLnTx/>
                <a:uFillTx/>
                <a:latin typeface="Calibri" panose="020F0502020204030204"/>
                <a:ea typeface="+mn-ea"/>
                <a:cs typeface="+mn-cs"/>
              </a:rPr>
              <a:t>) model stores every piece of information exactly once.</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Calibri" panose="020F0502020204030204"/>
                <a:ea typeface="+mn-ea"/>
                <a:cs typeface="+mn-cs"/>
              </a:rPr>
              <a:t>Any possible links to this information are by reference only.</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Calibri" panose="020F0502020204030204"/>
                <a:ea typeface="+mn-ea"/>
                <a:cs typeface="+mn-cs"/>
              </a:rPr>
              <a:t>Because all other locations of the data refer back to the "source of truth", updates propagate to the entire system without the possibility of data duplication or versioning errors.</a:t>
            </a:r>
          </a:p>
        </p:txBody>
      </p:sp>
    </p:spTree>
    <p:extLst>
      <p:ext uri="{BB962C8B-B14F-4D97-AF65-F5344CB8AC3E}">
        <p14:creationId xmlns:p14="http://schemas.microsoft.com/office/powerpoint/2010/main" val="3056646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05F7A07C-C54B-4945-B8CB-B3008066BF19}"/>
              </a:ext>
            </a:extLst>
          </p:cNvPr>
          <p:cNvGraphicFramePr>
            <a:graphicFrameLocks noGrp="1"/>
          </p:cNvGraphicFramePr>
          <p:nvPr>
            <p:extLst>
              <p:ext uri="{D42A27DB-BD31-4B8C-83A1-F6EECF244321}">
                <p14:modId xmlns:p14="http://schemas.microsoft.com/office/powerpoint/2010/main" val="2873044201"/>
              </p:ext>
            </p:extLst>
          </p:nvPr>
        </p:nvGraphicFramePr>
        <p:xfrm>
          <a:off x="3576828" y="1653568"/>
          <a:ext cx="5038344" cy="2773680"/>
        </p:xfrm>
        <a:graphic>
          <a:graphicData uri="http://schemas.openxmlformats.org/drawingml/2006/table">
            <a:tbl>
              <a:tblPr firstRow="1" bandRow="1">
                <a:tableStyleId>{5940675A-B579-460E-94D1-54222C63F5DA}</a:tableStyleId>
              </a:tblPr>
              <a:tblGrid>
                <a:gridCol w="1051560">
                  <a:extLst>
                    <a:ext uri="{9D8B030D-6E8A-4147-A177-3AD203B41FA5}">
                      <a16:colId xmlns:a16="http://schemas.microsoft.com/office/drawing/2014/main" val="3231609373"/>
                    </a:ext>
                  </a:extLst>
                </a:gridCol>
                <a:gridCol w="2615184">
                  <a:extLst>
                    <a:ext uri="{9D8B030D-6E8A-4147-A177-3AD203B41FA5}">
                      <a16:colId xmlns:a16="http://schemas.microsoft.com/office/drawing/2014/main" val="1350134749"/>
                    </a:ext>
                  </a:extLst>
                </a:gridCol>
                <a:gridCol w="1371600">
                  <a:extLst>
                    <a:ext uri="{9D8B030D-6E8A-4147-A177-3AD203B41FA5}">
                      <a16:colId xmlns:a16="http://schemas.microsoft.com/office/drawing/2014/main" val="2743382978"/>
                    </a:ext>
                  </a:extLst>
                </a:gridCol>
              </a:tblGrid>
              <a:tr h="362231">
                <a:tc>
                  <a:txBody>
                    <a:bodyPr/>
                    <a:lstStyle/>
                    <a:p>
                      <a:r>
                        <a:rPr lang="en-US" sz="2000" dirty="0"/>
                        <a:t>Time</a:t>
                      </a:r>
                    </a:p>
                  </a:txBody>
                  <a:tcPr>
                    <a:solidFill>
                      <a:schemeClr val="bg1">
                        <a:lumMod val="85000"/>
                      </a:schemeClr>
                    </a:solidFill>
                  </a:tcPr>
                </a:tc>
                <a:tc>
                  <a:txBody>
                    <a:bodyPr/>
                    <a:lstStyle/>
                    <a:p>
                      <a:r>
                        <a:rPr lang="en-US" sz="2000" dirty="0"/>
                        <a:t>Topic</a:t>
                      </a:r>
                    </a:p>
                  </a:txBody>
                  <a:tcPr>
                    <a:solidFill>
                      <a:schemeClr val="bg1">
                        <a:lumMod val="85000"/>
                      </a:schemeClr>
                    </a:solidFill>
                  </a:tcPr>
                </a:tc>
                <a:tc>
                  <a:txBody>
                    <a:bodyPr/>
                    <a:lstStyle/>
                    <a:p>
                      <a:r>
                        <a:rPr lang="en-US" sz="2000" dirty="0"/>
                        <a:t>Owner</a:t>
                      </a:r>
                    </a:p>
                  </a:txBody>
                  <a:tcPr>
                    <a:solidFill>
                      <a:schemeClr val="bg1">
                        <a:lumMod val="85000"/>
                      </a:schemeClr>
                    </a:solidFill>
                  </a:tcPr>
                </a:tc>
                <a:extLst>
                  <a:ext uri="{0D108BD9-81ED-4DB2-BD59-A6C34878D82A}">
                    <a16:rowId xmlns:a16="http://schemas.microsoft.com/office/drawing/2014/main" val="1211834002"/>
                  </a:ext>
                </a:extLst>
              </a:tr>
              <a:tr h="274320">
                <a:tc>
                  <a:txBody>
                    <a:bodyPr/>
                    <a:lstStyle/>
                    <a:p>
                      <a:r>
                        <a:rPr lang="en-US" sz="2000" dirty="0"/>
                        <a:t>9:00</a:t>
                      </a:r>
                    </a:p>
                  </a:txBody>
                  <a:tcPr/>
                </a:tc>
                <a:tc>
                  <a:txBody>
                    <a:bodyPr/>
                    <a:lstStyle/>
                    <a:p>
                      <a:r>
                        <a:rPr lang="en-US" sz="2000" dirty="0"/>
                        <a:t>Welcome</a:t>
                      </a:r>
                    </a:p>
                  </a:txBody>
                  <a:tcPr/>
                </a:tc>
                <a:tc>
                  <a:txBody>
                    <a:bodyPr/>
                    <a:lstStyle/>
                    <a:p>
                      <a:r>
                        <a:rPr lang="en-US" sz="2000" dirty="0"/>
                        <a:t>Renee</a:t>
                      </a:r>
                    </a:p>
                  </a:txBody>
                  <a:tcPr/>
                </a:tc>
                <a:extLst>
                  <a:ext uri="{0D108BD9-81ED-4DB2-BD59-A6C34878D82A}">
                    <a16:rowId xmlns:a16="http://schemas.microsoft.com/office/drawing/2014/main" val="2283199724"/>
                  </a:ext>
                </a:extLst>
              </a:tr>
              <a:tr h="274320">
                <a:tc>
                  <a:txBody>
                    <a:bodyPr/>
                    <a:lstStyle/>
                    <a:p>
                      <a:r>
                        <a:rPr lang="en-US" sz="2000" dirty="0"/>
                        <a:t>9:30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Champion Updates</a:t>
                      </a:r>
                    </a:p>
                  </a:txBody>
                  <a:tcPr/>
                </a:tc>
                <a:tc>
                  <a:txBody>
                    <a:bodyPr/>
                    <a:lstStyle/>
                    <a:p>
                      <a:r>
                        <a:rPr lang="en-US" sz="2000" dirty="0"/>
                        <a:t>John</a:t>
                      </a:r>
                    </a:p>
                  </a:txBody>
                  <a:tcPr/>
                </a:tc>
                <a:extLst>
                  <a:ext uri="{0D108BD9-81ED-4DB2-BD59-A6C34878D82A}">
                    <a16:rowId xmlns:a16="http://schemas.microsoft.com/office/drawing/2014/main" val="3066520998"/>
                  </a:ext>
                </a:extLst>
              </a:tr>
              <a:tr h="274320">
                <a:tc>
                  <a:txBody>
                    <a:bodyPr/>
                    <a:lstStyle/>
                    <a:p>
                      <a:r>
                        <a:rPr lang="en-US" sz="2000" dirty="0"/>
                        <a:t>10:30</a:t>
                      </a:r>
                    </a:p>
                  </a:txBody>
                  <a:tcPr/>
                </a:tc>
                <a:tc>
                  <a:txBody>
                    <a:bodyPr/>
                    <a:lstStyle/>
                    <a:p>
                      <a:r>
                        <a:rPr lang="en-US" sz="2000" dirty="0"/>
                        <a:t>Break</a:t>
                      </a:r>
                    </a:p>
                  </a:txBody>
                  <a:tcPr/>
                </a:tc>
                <a:tc>
                  <a:txBody>
                    <a:bodyPr/>
                    <a:lstStyle/>
                    <a:p>
                      <a:endParaRPr lang="en-US" sz="2000" dirty="0"/>
                    </a:p>
                  </a:txBody>
                  <a:tcPr/>
                </a:tc>
                <a:extLst>
                  <a:ext uri="{0D108BD9-81ED-4DB2-BD59-A6C34878D82A}">
                    <a16:rowId xmlns:a16="http://schemas.microsoft.com/office/drawing/2014/main" val="1703976697"/>
                  </a:ext>
                </a:extLst>
              </a:tr>
              <a:tr h="274320">
                <a:tc>
                  <a:txBody>
                    <a:bodyPr/>
                    <a:lstStyle/>
                    <a:p>
                      <a:r>
                        <a:rPr lang="en-US" sz="2000" dirty="0"/>
                        <a:t>11:00</a:t>
                      </a:r>
                    </a:p>
                  </a:txBody>
                  <a:tcPr/>
                </a:tc>
                <a:tc>
                  <a:txBody>
                    <a:bodyPr/>
                    <a:lstStyle/>
                    <a:p>
                      <a:r>
                        <a:rPr lang="en-US" sz="2000" dirty="0"/>
                        <a:t>Business Review</a:t>
                      </a:r>
                    </a:p>
                  </a:txBody>
                  <a:tcPr/>
                </a:tc>
                <a:tc>
                  <a:txBody>
                    <a:bodyPr/>
                    <a:lstStyle/>
                    <a:p>
                      <a:r>
                        <a:rPr lang="en-US" sz="2000" dirty="0"/>
                        <a:t>Sanjay</a:t>
                      </a:r>
                    </a:p>
                  </a:txBody>
                  <a:tcPr/>
                </a:tc>
                <a:extLst>
                  <a:ext uri="{0D108BD9-81ED-4DB2-BD59-A6C34878D82A}">
                    <a16:rowId xmlns:a16="http://schemas.microsoft.com/office/drawing/2014/main" val="2226629201"/>
                  </a:ext>
                </a:extLst>
              </a:tr>
              <a:tr h="274320">
                <a:tc>
                  <a:txBody>
                    <a:bodyPr/>
                    <a:lstStyle/>
                    <a:p>
                      <a:r>
                        <a:rPr lang="en-US" sz="2000" dirty="0"/>
                        <a:t>11:30</a:t>
                      </a:r>
                    </a:p>
                  </a:txBody>
                  <a:tcPr/>
                </a:tc>
                <a:tc>
                  <a:txBody>
                    <a:bodyPr/>
                    <a:lstStyle/>
                    <a:p>
                      <a:r>
                        <a:rPr lang="en-US" sz="2000" dirty="0"/>
                        <a:t>Open Q &amp; A</a:t>
                      </a:r>
                    </a:p>
                  </a:txBody>
                  <a:tcPr/>
                </a:tc>
                <a:tc>
                  <a:txBody>
                    <a:bodyPr/>
                    <a:lstStyle/>
                    <a:p>
                      <a:r>
                        <a:rPr lang="en-US" sz="2000" dirty="0"/>
                        <a:t>Christi</a:t>
                      </a:r>
                    </a:p>
                  </a:txBody>
                  <a:tcPr/>
                </a:tc>
                <a:extLst>
                  <a:ext uri="{0D108BD9-81ED-4DB2-BD59-A6C34878D82A}">
                    <a16:rowId xmlns:a16="http://schemas.microsoft.com/office/drawing/2014/main" val="2317869959"/>
                  </a:ext>
                </a:extLst>
              </a:tr>
              <a:tr h="274320">
                <a:tc>
                  <a:txBody>
                    <a:bodyPr/>
                    <a:lstStyle/>
                    <a:p>
                      <a:r>
                        <a:rPr lang="en-US" sz="2000" dirty="0"/>
                        <a:t>12:00</a:t>
                      </a:r>
                    </a:p>
                  </a:txBody>
                  <a:tcPr/>
                </a:tc>
                <a:tc>
                  <a:txBody>
                    <a:bodyPr/>
                    <a:lstStyle/>
                    <a:p>
                      <a:r>
                        <a:rPr lang="en-US" sz="2000" dirty="0"/>
                        <a:t>Lunch</a:t>
                      </a:r>
                    </a:p>
                  </a:txBody>
                  <a:tcPr/>
                </a:tc>
                <a:tc>
                  <a:txBody>
                    <a:bodyPr/>
                    <a:lstStyle/>
                    <a:p>
                      <a:endParaRPr lang="en-US" sz="2000" dirty="0"/>
                    </a:p>
                  </a:txBody>
                  <a:tcPr/>
                </a:tc>
                <a:extLst>
                  <a:ext uri="{0D108BD9-81ED-4DB2-BD59-A6C34878D82A}">
                    <a16:rowId xmlns:a16="http://schemas.microsoft.com/office/drawing/2014/main" val="3270889634"/>
                  </a:ext>
                </a:extLst>
              </a:tr>
            </a:tbl>
          </a:graphicData>
        </a:graphic>
      </p:graphicFrame>
      <p:sp>
        <p:nvSpPr>
          <p:cNvPr id="4" name="Rectangle 3">
            <a:extLst>
              <a:ext uri="{FF2B5EF4-FFF2-40B4-BE49-F238E27FC236}">
                <a16:creationId xmlns:a16="http://schemas.microsoft.com/office/drawing/2014/main" id="{820B2E64-CD82-4E76-9D6E-E1219B5AC183}"/>
              </a:ext>
            </a:extLst>
          </p:cNvPr>
          <p:cNvSpPr/>
          <p:nvPr/>
        </p:nvSpPr>
        <p:spPr>
          <a:xfrm>
            <a:off x="0" y="1"/>
            <a:ext cx="12192000" cy="777696"/>
          </a:xfrm>
          <a:prstGeom prst="rect">
            <a:avLst/>
          </a:prstGeom>
          <a:solidFill>
            <a:srgbClr val="243A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prstClr val="white"/>
                </a:solidFill>
                <a:latin typeface="Calibri" panose="020F0502020204030204"/>
              </a:rPr>
              <a:t>Single Source of Truth: The Agenda</a:t>
            </a:r>
          </a:p>
        </p:txBody>
      </p:sp>
      <p:grpSp>
        <p:nvGrpSpPr>
          <p:cNvPr id="9" name="Group 8">
            <a:extLst>
              <a:ext uri="{FF2B5EF4-FFF2-40B4-BE49-F238E27FC236}">
                <a16:creationId xmlns:a16="http://schemas.microsoft.com/office/drawing/2014/main" id="{F4A0B2F9-EC57-4666-8D9F-1CE9DB410479}"/>
              </a:ext>
            </a:extLst>
          </p:cNvPr>
          <p:cNvGrpSpPr/>
          <p:nvPr/>
        </p:nvGrpSpPr>
        <p:grpSpPr>
          <a:xfrm>
            <a:off x="741120" y="1252728"/>
            <a:ext cx="1682496" cy="1751790"/>
            <a:chOff x="741120" y="1252728"/>
            <a:chExt cx="1682496" cy="1751790"/>
          </a:xfrm>
          <a:noFill/>
        </p:grpSpPr>
        <p:pic>
          <p:nvPicPr>
            <p:cNvPr id="7" name="Picture 6" descr="A close up of a logo&#10;&#10;Description generated with very high confidence">
              <a:extLst>
                <a:ext uri="{FF2B5EF4-FFF2-40B4-BE49-F238E27FC236}">
                  <a16:creationId xmlns:a16="http://schemas.microsoft.com/office/drawing/2014/main" id="{5123F345-C0FD-482D-9811-BB3B23F1E84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00862" y="1252728"/>
              <a:ext cx="1563013" cy="1382458"/>
            </a:xfrm>
            <a:prstGeom prst="rect">
              <a:avLst/>
            </a:prstGeom>
            <a:grpFill/>
          </p:spPr>
        </p:pic>
        <p:sp>
          <p:nvSpPr>
            <p:cNvPr id="8" name="TextBox 7">
              <a:extLst>
                <a:ext uri="{FF2B5EF4-FFF2-40B4-BE49-F238E27FC236}">
                  <a16:creationId xmlns:a16="http://schemas.microsoft.com/office/drawing/2014/main" id="{75CEF00D-562E-4289-936C-91A4F476B6EB}"/>
                </a:ext>
              </a:extLst>
            </p:cNvPr>
            <p:cNvSpPr txBox="1"/>
            <p:nvPr/>
          </p:nvSpPr>
          <p:spPr>
            <a:xfrm>
              <a:off x="741120" y="2635186"/>
              <a:ext cx="1682496" cy="369332"/>
            </a:xfrm>
            <a:prstGeom prst="rect">
              <a:avLst/>
            </a:prstGeom>
            <a:grp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Agenda</a:t>
              </a:r>
            </a:p>
          </p:txBody>
        </p:sp>
      </p:grpSp>
      <p:grpSp>
        <p:nvGrpSpPr>
          <p:cNvPr id="20" name="Group 19">
            <a:extLst>
              <a:ext uri="{FF2B5EF4-FFF2-40B4-BE49-F238E27FC236}">
                <a16:creationId xmlns:a16="http://schemas.microsoft.com/office/drawing/2014/main" id="{5494D486-3DC6-45E6-AEC5-27BFD7AEBFB0}"/>
              </a:ext>
            </a:extLst>
          </p:cNvPr>
          <p:cNvGrpSpPr/>
          <p:nvPr/>
        </p:nvGrpSpPr>
        <p:grpSpPr>
          <a:xfrm>
            <a:off x="1287856" y="3853483"/>
            <a:ext cx="1682496" cy="1751790"/>
            <a:chOff x="741120" y="1252728"/>
            <a:chExt cx="1682496" cy="1751790"/>
          </a:xfrm>
        </p:grpSpPr>
        <p:pic>
          <p:nvPicPr>
            <p:cNvPr id="26" name="Picture 25" descr="A close up of a logo&#10;&#10;Description generated with very high confidence">
              <a:extLst>
                <a:ext uri="{FF2B5EF4-FFF2-40B4-BE49-F238E27FC236}">
                  <a16:creationId xmlns:a16="http://schemas.microsoft.com/office/drawing/2014/main" id="{9899F992-EE51-4914-A69A-34515D1C812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00862" y="1252728"/>
              <a:ext cx="1563013" cy="1382458"/>
            </a:xfrm>
            <a:prstGeom prst="rect">
              <a:avLst/>
            </a:prstGeom>
          </p:spPr>
        </p:pic>
        <p:sp>
          <p:nvSpPr>
            <p:cNvPr id="27" name="TextBox 26">
              <a:extLst>
                <a:ext uri="{FF2B5EF4-FFF2-40B4-BE49-F238E27FC236}">
                  <a16:creationId xmlns:a16="http://schemas.microsoft.com/office/drawing/2014/main" id="{1A4F2F02-0447-4479-AF22-05A84C90F1D1}"/>
                </a:ext>
              </a:extLst>
            </p:cNvPr>
            <p:cNvSpPr txBox="1"/>
            <p:nvPr/>
          </p:nvSpPr>
          <p:spPr>
            <a:xfrm>
              <a:off x="741120" y="2635186"/>
              <a:ext cx="1682496"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Agenda V2</a:t>
              </a:r>
            </a:p>
          </p:txBody>
        </p:sp>
      </p:grpSp>
      <p:grpSp>
        <p:nvGrpSpPr>
          <p:cNvPr id="28" name="Group 27">
            <a:extLst>
              <a:ext uri="{FF2B5EF4-FFF2-40B4-BE49-F238E27FC236}">
                <a16:creationId xmlns:a16="http://schemas.microsoft.com/office/drawing/2014/main" id="{61B7DA6B-5F98-4EF0-85A5-66DE754EC1F4}"/>
              </a:ext>
            </a:extLst>
          </p:cNvPr>
          <p:cNvGrpSpPr/>
          <p:nvPr/>
        </p:nvGrpSpPr>
        <p:grpSpPr>
          <a:xfrm>
            <a:off x="9828125" y="1170217"/>
            <a:ext cx="1682496" cy="1751790"/>
            <a:chOff x="741120" y="1252728"/>
            <a:chExt cx="1682496" cy="1751790"/>
          </a:xfrm>
        </p:grpSpPr>
        <p:pic>
          <p:nvPicPr>
            <p:cNvPr id="29" name="Picture 28" descr="A close up of a logo&#10;&#10;Description generated with very high confidence">
              <a:extLst>
                <a:ext uri="{FF2B5EF4-FFF2-40B4-BE49-F238E27FC236}">
                  <a16:creationId xmlns:a16="http://schemas.microsoft.com/office/drawing/2014/main" id="{DBC6BCAD-388A-4D0C-B5B7-6EBD6E79D56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00862" y="1252728"/>
              <a:ext cx="1563013" cy="1382458"/>
            </a:xfrm>
            <a:prstGeom prst="rect">
              <a:avLst/>
            </a:prstGeom>
          </p:spPr>
        </p:pic>
        <p:sp>
          <p:nvSpPr>
            <p:cNvPr id="30" name="TextBox 29">
              <a:extLst>
                <a:ext uri="{FF2B5EF4-FFF2-40B4-BE49-F238E27FC236}">
                  <a16:creationId xmlns:a16="http://schemas.microsoft.com/office/drawing/2014/main" id="{8FBD2691-B4D5-4DA7-AD5E-ADE2293A0401}"/>
                </a:ext>
              </a:extLst>
            </p:cNvPr>
            <p:cNvSpPr txBox="1"/>
            <p:nvPr/>
          </p:nvSpPr>
          <p:spPr>
            <a:xfrm>
              <a:off x="741120" y="2635186"/>
              <a:ext cx="1682496"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Agenda V3</a:t>
              </a:r>
            </a:p>
          </p:txBody>
        </p:sp>
      </p:grpSp>
      <p:grpSp>
        <p:nvGrpSpPr>
          <p:cNvPr id="31" name="Group 30">
            <a:extLst>
              <a:ext uri="{FF2B5EF4-FFF2-40B4-BE49-F238E27FC236}">
                <a16:creationId xmlns:a16="http://schemas.microsoft.com/office/drawing/2014/main" id="{8974A5E7-2E24-4E88-A529-80652B8DE283}"/>
              </a:ext>
            </a:extLst>
          </p:cNvPr>
          <p:cNvGrpSpPr/>
          <p:nvPr/>
        </p:nvGrpSpPr>
        <p:grpSpPr>
          <a:xfrm>
            <a:off x="9052560" y="3935133"/>
            <a:ext cx="2048256" cy="1751790"/>
            <a:chOff x="569059" y="1252728"/>
            <a:chExt cx="2048256" cy="1751790"/>
          </a:xfrm>
        </p:grpSpPr>
        <p:pic>
          <p:nvPicPr>
            <p:cNvPr id="32" name="Picture 31" descr="A close up of a logo&#10;&#10;Description generated with very high confidence">
              <a:extLst>
                <a:ext uri="{FF2B5EF4-FFF2-40B4-BE49-F238E27FC236}">
                  <a16:creationId xmlns:a16="http://schemas.microsoft.com/office/drawing/2014/main" id="{38A32E21-0296-4B3F-8631-735366AC0F4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00862" y="1252728"/>
              <a:ext cx="1563013" cy="1382458"/>
            </a:xfrm>
            <a:prstGeom prst="rect">
              <a:avLst/>
            </a:prstGeom>
          </p:spPr>
        </p:pic>
        <p:sp>
          <p:nvSpPr>
            <p:cNvPr id="33" name="TextBox 32">
              <a:extLst>
                <a:ext uri="{FF2B5EF4-FFF2-40B4-BE49-F238E27FC236}">
                  <a16:creationId xmlns:a16="http://schemas.microsoft.com/office/drawing/2014/main" id="{40042759-20BA-414C-B1AB-978F48637363}"/>
                </a:ext>
              </a:extLst>
            </p:cNvPr>
            <p:cNvSpPr txBox="1"/>
            <p:nvPr/>
          </p:nvSpPr>
          <p:spPr>
            <a:xfrm>
              <a:off x="569059" y="2635186"/>
              <a:ext cx="2048256"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Agenda V3 - Final</a:t>
              </a:r>
            </a:p>
          </p:txBody>
        </p:sp>
      </p:grpSp>
      <p:grpSp>
        <p:nvGrpSpPr>
          <p:cNvPr id="34" name="Group 33">
            <a:extLst>
              <a:ext uri="{FF2B5EF4-FFF2-40B4-BE49-F238E27FC236}">
                <a16:creationId xmlns:a16="http://schemas.microsoft.com/office/drawing/2014/main" id="{2AA9F87C-4720-4497-AB6B-AE36C3D5DC90}"/>
              </a:ext>
            </a:extLst>
          </p:cNvPr>
          <p:cNvGrpSpPr/>
          <p:nvPr/>
        </p:nvGrpSpPr>
        <p:grpSpPr>
          <a:xfrm>
            <a:off x="3685032" y="4729378"/>
            <a:ext cx="2048256" cy="2028789"/>
            <a:chOff x="569059" y="1252728"/>
            <a:chExt cx="2048256" cy="2028789"/>
          </a:xfrm>
        </p:grpSpPr>
        <p:pic>
          <p:nvPicPr>
            <p:cNvPr id="35" name="Picture 34" descr="A close up of a logo&#10;&#10;Description generated with very high confidence">
              <a:extLst>
                <a:ext uri="{FF2B5EF4-FFF2-40B4-BE49-F238E27FC236}">
                  <a16:creationId xmlns:a16="http://schemas.microsoft.com/office/drawing/2014/main" id="{D4856F71-5FFC-48F2-B51A-6561ED20260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00862" y="1252728"/>
              <a:ext cx="1563013" cy="1382458"/>
            </a:xfrm>
            <a:prstGeom prst="rect">
              <a:avLst/>
            </a:prstGeom>
          </p:spPr>
        </p:pic>
        <p:sp>
          <p:nvSpPr>
            <p:cNvPr id="36" name="TextBox 35">
              <a:extLst>
                <a:ext uri="{FF2B5EF4-FFF2-40B4-BE49-F238E27FC236}">
                  <a16:creationId xmlns:a16="http://schemas.microsoft.com/office/drawing/2014/main" id="{82B1A070-551D-4036-83EE-13C9EFC64FD0}"/>
                </a:ext>
              </a:extLst>
            </p:cNvPr>
            <p:cNvSpPr txBox="1"/>
            <p:nvPr/>
          </p:nvSpPr>
          <p:spPr>
            <a:xfrm>
              <a:off x="569059" y="2635186"/>
              <a:ext cx="2048256"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Agenda V3 –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Final Final</a:t>
              </a:r>
            </a:p>
          </p:txBody>
        </p:sp>
      </p:grpSp>
      <p:grpSp>
        <p:nvGrpSpPr>
          <p:cNvPr id="17" name="Group 16">
            <a:extLst>
              <a:ext uri="{FF2B5EF4-FFF2-40B4-BE49-F238E27FC236}">
                <a16:creationId xmlns:a16="http://schemas.microsoft.com/office/drawing/2014/main" id="{D06922EF-4919-4DEA-8DBC-8EEB1846B216}"/>
              </a:ext>
            </a:extLst>
          </p:cNvPr>
          <p:cNvGrpSpPr/>
          <p:nvPr/>
        </p:nvGrpSpPr>
        <p:grpSpPr>
          <a:xfrm>
            <a:off x="7189470" y="2435131"/>
            <a:ext cx="1871243" cy="400110"/>
            <a:chOff x="7189470" y="2435131"/>
            <a:chExt cx="1871243" cy="400110"/>
          </a:xfrm>
        </p:grpSpPr>
        <p:cxnSp>
          <p:nvCxnSpPr>
            <p:cNvPr id="10" name="Straight Connector 9">
              <a:extLst>
                <a:ext uri="{FF2B5EF4-FFF2-40B4-BE49-F238E27FC236}">
                  <a16:creationId xmlns:a16="http://schemas.microsoft.com/office/drawing/2014/main" id="{5790CB37-A2FB-4E95-B044-3876402FA5B9}"/>
                </a:ext>
              </a:extLst>
            </p:cNvPr>
            <p:cNvCxnSpPr>
              <a:cxnSpLocks/>
            </p:cNvCxnSpPr>
            <p:nvPr/>
          </p:nvCxnSpPr>
          <p:spPr>
            <a:xfrm>
              <a:off x="7189470" y="2635186"/>
              <a:ext cx="7429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CEE0011-9524-414E-AA28-BAFE0C77A4A6}"/>
                </a:ext>
              </a:extLst>
            </p:cNvPr>
            <p:cNvSpPr txBox="1"/>
            <p:nvPr/>
          </p:nvSpPr>
          <p:spPr>
            <a:xfrm>
              <a:off x="7891650" y="2435131"/>
              <a:ext cx="1169063" cy="400110"/>
            </a:xfrm>
            <a:prstGeom prst="rect">
              <a:avLst/>
            </a:prstGeom>
            <a:noFill/>
          </p:spPr>
          <p:txBody>
            <a:bodyPr wrap="square" rtlCol="0">
              <a:spAutoFit/>
            </a:bodyPr>
            <a:lstStyle/>
            <a:p>
              <a:r>
                <a:rPr lang="en-US" sz="2000" dirty="0"/>
                <a:t>Sanjay</a:t>
              </a:r>
            </a:p>
          </p:txBody>
        </p:sp>
      </p:grpSp>
      <p:grpSp>
        <p:nvGrpSpPr>
          <p:cNvPr id="18" name="Group 17">
            <a:extLst>
              <a:ext uri="{FF2B5EF4-FFF2-40B4-BE49-F238E27FC236}">
                <a16:creationId xmlns:a16="http://schemas.microsoft.com/office/drawing/2014/main" id="{C6C71520-3F56-403B-AF3D-8A46D96984D2}"/>
              </a:ext>
            </a:extLst>
          </p:cNvPr>
          <p:cNvGrpSpPr/>
          <p:nvPr/>
        </p:nvGrpSpPr>
        <p:grpSpPr>
          <a:xfrm>
            <a:off x="4698341" y="3616805"/>
            <a:ext cx="2683764" cy="400110"/>
            <a:chOff x="4698341" y="3616805"/>
            <a:chExt cx="2683764" cy="400110"/>
          </a:xfrm>
        </p:grpSpPr>
        <p:cxnSp>
          <p:nvCxnSpPr>
            <p:cNvPr id="13" name="Straight Connector 12">
              <a:extLst>
                <a:ext uri="{FF2B5EF4-FFF2-40B4-BE49-F238E27FC236}">
                  <a16:creationId xmlns:a16="http://schemas.microsoft.com/office/drawing/2014/main" id="{EA894E65-B329-453A-A893-3E695FE002D6}"/>
                </a:ext>
              </a:extLst>
            </p:cNvPr>
            <p:cNvCxnSpPr>
              <a:cxnSpLocks/>
            </p:cNvCxnSpPr>
            <p:nvPr/>
          </p:nvCxnSpPr>
          <p:spPr>
            <a:xfrm>
              <a:off x="4698341" y="3853483"/>
              <a:ext cx="148528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93B9DCE1-9239-45BF-9F03-8EC56600A259}"/>
                </a:ext>
              </a:extLst>
            </p:cNvPr>
            <p:cNvSpPr txBox="1"/>
            <p:nvPr/>
          </p:nvSpPr>
          <p:spPr>
            <a:xfrm>
              <a:off x="6213042" y="3616805"/>
              <a:ext cx="1169063" cy="400110"/>
            </a:xfrm>
            <a:prstGeom prst="rect">
              <a:avLst/>
            </a:prstGeom>
            <a:noFill/>
          </p:spPr>
          <p:txBody>
            <a:bodyPr wrap="square" rtlCol="0">
              <a:spAutoFit/>
            </a:bodyPr>
            <a:lstStyle/>
            <a:p>
              <a:r>
                <a:rPr lang="en-US" sz="2000" dirty="0"/>
                <a:t>Q1</a:t>
              </a:r>
            </a:p>
          </p:txBody>
        </p:sp>
      </p:grpSp>
      <p:sp>
        <p:nvSpPr>
          <p:cNvPr id="39" name="TextBox 38">
            <a:extLst>
              <a:ext uri="{FF2B5EF4-FFF2-40B4-BE49-F238E27FC236}">
                <a16:creationId xmlns:a16="http://schemas.microsoft.com/office/drawing/2014/main" id="{1F6A06A4-2EEF-4F9C-934D-E73BCAFF7E18}"/>
              </a:ext>
            </a:extLst>
          </p:cNvPr>
          <p:cNvSpPr txBox="1"/>
          <p:nvPr/>
        </p:nvSpPr>
        <p:spPr>
          <a:xfrm>
            <a:off x="5492801" y="2840353"/>
            <a:ext cx="1169063" cy="400110"/>
          </a:xfrm>
          <a:prstGeom prst="rect">
            <a:avLst/>
          </a:prstGeom>
          <a:noFill/>
        </p:spPr>
        <p:txBody>
          <a:bodyPr wrap="square" rtlCol="0">
            <a:spAutoFit/>
          </a:bodyPr>
          <a:lstStyle/>
          <a:p>
            <a:r>
              <a:rPr lang="en-US" sz="2000" dirty="0"/>
              <a:t>Video</a:t>
            </a:r>
          </a:p>
        </p:txBody>
      </p:sp>
      <p:grpSp>
        <p:nvGrpSpPr>
          <p:cNvPr id="16" name="Group 15">
            <a:extLst>
              <a:ext uri="{FF2B5EF4-FFF2-40B4-BE49-F238E27FC236}">
                <a16:creationId xmlns:a16="http://schemas.microsoft.com/office/drawing/2014/main" id="{866E1D87-7CD9-4CE5-88F8-2C950E354A0F}"/>
              </a:ext>
            </a:extLst>
          </p:cNvPr>
          <p:cNvGrpSpPr/>
          <p:nvPr/>
        </p:nvGrpSpPr>
        <p:grpSpPr>
          <a:xfrm>
            <a:off x="4698035" y="2847589"/>
            <a:ext cx="3761313" cy="400110"/>
            <a:chOff x="4698035" y="2847589"/>
            <a:chExt cx="3761313" cy="400110"/>
          </a:xfrm>
        </p:grpSpPr>
        <p:cxnSp>
          <p:nvCxnSpPr>
            <p:cNvPr id="15" name="Straight Connector 14">
              <a:extLst>
                <a:ext uri="{FF2B5EF4-FFF2-40B4-BE49-F238E27FC236}">
                  <a16:creationId xmlns:a16="http://schemas.microsoft.com/office/drawing/2014/main" id="{760A9160-AE2E-4DDF-ACBD-3AEB4349ECF6}"/>
                </a:ext>
              </a:extLst>
            </p:cNvPr>
            <p:cNvCxnSpPr>
              <a:cxnSpLocks/>
            </p:cNvCxnSpPr>
            <p:nvPr/>
          </p:nvCxnSpPr>
          <p:spPr>
            <a:xfrm>
              <a:off x="4698035" y="3050504"/>
              <a:ext cx="7429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DE8E4054-F224-426D-9BB4-52E37A46C3BC}"/>
                </a:ext>
              </a:extLst>
            </p:cNvPr>
            <p:cNvSpPr txBox="1"/>
            <p:nvPr/>
          </p:nvSpPr>
          <p:spPr>
            <a:xfrm>
              <a:off x="7290285" y="2847589"/>
              <a:ext cx="1169063" cy="400110"/>
            </a:xfrm>
            <a:prstGeom prst="rect">
              <a:avLst/>
            </a:prstGeom>
            <a:noFill/>
          </p:spPr>
          <p:txBody>
            <a:bodyPr wrap="square" rtlCol="0">
              <a:spAutoFit/>
            </a:bodyPr>
            <a:lstStyle/>
            <a:p>
              <a:r>
                <a:rPr lang="en-US" sz="2000" dirty="0"/>
                <a:t>Diego</a:t>
              </a:r>
            </a:p>
          </p:txBody>
        </p:sp>
      </p:grpSp>
      <p:grpSp>
        <p:nvGrpSpPr>
          <p:cNvPr id="41" name="Group 40">
            <a:extLst>
              <a:ext uri="{FF2B5EF4-FFF2-40B4-BE49-F238E27FC236}">
                <a16:creationId xmlns:a16="http://schemas.microsoft.com/office/drawing/2014/main" id="{CFC244C2-441F-413D-8ACA-F295A8B2BEF3}"/>
              </a:ext>
            </a:extLst>
          </p:cNvPr>
          <p:cNvGrpSpPr/>
          <p:nvPr/>
        </p:nvGrpSpPr>
        <p:grpSpPr>
          <a:xfrm>
            <a:off x="6213042" y="4590617"/>
            <a:ext cx="2048256" cy="2305788"/>
            <a:chOff x="569059" y="1252728"/>
            <a:chExt cx="2048256" cy="2305788"/>
          </a:xfrm>
        </p:grpSpPr>
        <p:pic>
          <p:nvPicPr>
            <p:cNvPr id="42" name="Picture 41" descr="A close up of a logo&#10;&#10;Description generated with very high confidence">
              <a:extLst>
                <a:ext uri="{FF2B5EF4-FFF2-40B4-BE49-F238E27FC236}">
                  <a16:creationId xmlns:a16="http://schemas.microsoft.com/office/drawing/2014/main" id="{A733F15E-6091-4D42-97A7-705E6A93451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00862" y="1252728"/>
              <a:ext cx="1563013" cy="1382458"/>
            </a:xfrm>
            <a:prstGeom prst="rect">
              <a:avLst/>
            </a:prstGeom>
          </p:spPr>
        </p:pic>
        <p:sp>
          <p:nvSpPr>
            <p:cNvPr id="43" name="TextBox 42">
              <a:extLst>
                <a:ext uri="{FF2B5EF4-FFF2-40B4-BE49-F238E27FC236}">
                  <a16:creationId xmlns:a16="http://schemas.microsoft.com/office/drawing/2014/main" id="{CBB73AD5-4AD9-4EA5-A935-1EC9445192C9}"/>
                </a:ext>
              </a:extLst>
            </p:cNvPr>
            <p:cNvSpPr txBox="1"/>
            <p:nvPr/>
          </p:nvSpPr>
          <p:spPr>
            <a:xfrm>
              <a:off x="569059" y="2635186"/>
              <a:ext cx="2048256" cy="9233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Agenda V3 –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Final Final Final – LOCK - FINAL</a:t>
              </a:r>
            </a:p>
          </p:txBody>
        </p:sp>
      </p:grpSp>
    </p:spTree>
    <p:extLst>
      <p:ext uri="{BB962C8B-B14F-4D97-AF65-F5344CB8AC3E}">
        <p14:creationId xmlns:p14="http://schemas.microsoft.com/office/powerpoint/2010/main" val="2737285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1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8"/>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nodeType="after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1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20B2E64-CD82-4E76-9D6E-E1219B5AC183}"/>
              </a:ext>
            </a:extLst>
          </p:cNvPr>
          <p:cNvSpPr/>
          <p:nvPr/>
        </p:nvSpPr>
        <p:spPr>
          <a:xfrm>
            <a:off x="0" y="1"/>
            <a:ext cx="12192000" cy="777696"/>
          </a:xfrm>
          <a:prstGeom prst="rect">
            <a:avLst/>
          </a:prstGeom>
          <a:solidFill>
            <a:srgbClr val="243A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prstClr val="white"/>
                </a:solidFill>
                <a:latin typeface="Calibri" panose="020F0502020204030204"/>
              </a:rPr>
              <a:t>Single Source of Truth: The Agenda</a:t>
            </a:r>
          </a:p>
        </p:txBody>
      </p:sp>
      <p:sp>
        <p:nvSpPr>
          <p:cNvPr id="24" name="Rectangle 23">
            <a:extLst>
              <a:ext uri="{FF2B5EF4-FFF2-40B4-BE49-F238E27FC236}">
                <a16:creationId xmlns:a16="http://schemas.microsoft.com/office/drawing/2014/main" id="{0F98C0B0-D2CE-4E6D-83FD-C1685EED154A}"/>
              </a:ext>
            </a:extLst>
          </p:cNvPr>
          <p:cNvSpPr/>
          <p:nvPr/>
        </p:nvSpPr>
        <p:spPr>
          <a:xfrm>
            <a:off x="963930" y="1808226"/>
            <a:ext cx="4767072" cy="3483864"/>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51E2FA91-EF6A-40D2-9931-75D1280D8B7E}"/>
              </a:ext>
            </a:extLst>
          </p:cNvPr>
          <p:cNvSpPr/>
          <p:nvPr/>
        </p:nvSpPr>
        <p:spPr>
          <a:xfrm>
            <a:off x="2155698" y="2027682"/>
            <a:ext cx="3282696" cy="310896"/>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Planning Committee</a:t>
            </a:r>
          </a:p>
        </p:txBody>
      </p:sp>
      <p:sp>
        <p:nvSpPr>
          <p:cNvPr id="21" name="Rectangle 20">
            <a:extLst>
              <a:ext uri="{FF2B5EF4-FFF2-40B4-BE49-F238E27FC236}">
                <a16:creationId xmlns:a16="http://schemas.microsoft.com/office/drawing/2014/main" id="{85A3048A-2D9C-4F3B-8325-CE4F0FFEDD09}"/>
              </a:ext>
            </a:extLst>
          </p:cNvPr>
          <p:cNvSpPr/>
          <p:nvPr/>
        </p:nvSpPr>
        <p:spPr>
          <a:xfrm>
            <a:off x="2155698" y="2454402"/>
            <a:ext cx="3282696" cy="310896"/>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Town Hall Agenda</a:t>
            </a:r>
          </a:p>
        </p:txBody>
      </p:sp>
      <p:sp>
        <p:nvSpPr>
          <p:cNvPr id="5" name="TextBox 4">
            <a:extLst>
              <a:ext uri="{FF2B5EF4-FFF2-40B4-BE49-F238E27FC236}">
                <a16:creationId xmlns:a16="http://schemas.microsoft.com/office/drawing/2014/main" id="{7E69E9BA-4F5F-4CF6-B615-D3A210800BC3}"/>
              </a:ext>
            </a:extLst>
          </p:cNvPr>
          <p:cNvSpPr txBox="1"/>
          <p:nvPr/>
        </p:nvSpPr>
        <p:spPr>
          <a:xfrm>
            <a:off x="1140714" y="2027682"/>
            <a:ext cx="56692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TO:</a:t>
            </a:r>
          </a:p>
        </p:txBody>
      </p:sp>
      <p:sp>
        <p:nvSpPr>
          <p:cNvPr id="23" name="TextBox 22">
            <a:extLst>
              <a:ext uri="{FF2B5EF4-FFF2-40B4-BE49-F238E27FC236}">
                <a16:creationId xmlns:a16="http://schemas.microsoft.com/office/drawing/2014/main" id="{B301895D-E3EB-43E2-8B74-0818F77C9BB5}"/>
              </a:ext>
            </a:extLst>
          </p:cNvPr>
          <p:cNvSpPr txBox="1"/>
          <p:nvPr/>
        </p:nvSpPr>
        <p:spPr>
          <a:xfrm>
            <a:off x="1140714" y="2395966"/>
            <a:ext cx="113385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SUBJECT:</a:t>
            </a:r>
          </a:p>
        </p:txBody>
      </p:sp>
      <p:sp>
        <p:nvSpPr>
          <p:cNvPr id="26" name="Rectangle 25">
            <a:extLst>
              <a:ext uri="{FF2B5EF4-FFF2-40B4-BE49-F238E27FC236}">
                <a16:creationId xmlns:a16="http://schemas.microsoft.com/office/drawing/2014/main" id="{9C32436E-E651-4B39-8F16-A32D30A99951}"/>
              </a:ext>
            </a:extLst>
          </p:cNvPr>
          <p:cNvSpPr/>
          <p:nvPr/>
        </p:nvSpPr>
        <p:spPr>
          <a:xfrm>
            <a:off x="1244346" y="2980182"/>
            <a:ext cx="4206240" cy="2097024"/>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Thanks everyone for your input.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prstClr val="black"/>
              </a:solidFill>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3" name="Group 12">
            <a:extLst>
              <a:ext uri="{FF2B5EF4-FFF2-40B4-BE49-F238E27FC236}">
                <a16:creationId xmlns:a16="http://schemas.microsoft.com/office/drawing/2014/main" id="{71E689D5-8329-4778-B775-4C5FD374799E}"/>
              </a:ext>
            </a:extLst>
          </p:cNvPr>
          <p:cNvGrpSpPr/>
          <p:nvPr/>
        </p:nvGrpSpPr>
        <p:grpSpPr>
          <a:xfrm>
            <a:off x="6578346" y="1780794"/>
            <a:ext cx="4767072" cy="3483864"/>
            <a:chOff x="6635496" y="1152144"/>
            <a:chExt cx="4767072" cy="3483864"/>
          </a:xfrm>
        </p:grpSpPr>
        <p:sp>
          <p:nvSpPr>
            <p:cNvPr id="40" name="Rectangle 39">
              <a:extLst>
                <a:ext uri="{FF2B5EF4-FFF2-40B4-BE49-F238E27FC236}">
                  <a16:creationId xmlns:a16="http://schemas.microsoft.com/office/drawing/2014/main" id="{F3E6EECA-09ED-4956-A9A3-C2C721DA8FE1}"/>
                </a:ext>
              </a:extLst>
            </p:cNvPr>
            <p:cNvSpPr/>
            <p:nvPr/>
          </p:nvSpPr>
          <p:spPr>
            <a:xfrm>
              <a:off x="6635496" y="1152144"/>
              <a:ext cx="4767072" cy="3483864"/>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45990825-1DFB-4518-80DA-C18231087356}"/>
                </a:ext>
              </a:extLst>
            </p:cNvPr>
            <p:cNvSpPr/>
            <p:nvPr/>
          </p:nvSpPr>
          <p:spPr>
            <a:xfrm>
              <a:off x="6803136" y="1357884"/>
              <a:ext cx="3630168" cy="393192"/>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So Excited!</a:t>
              </a:r>
            </a:p>
          </p:txBody>
        </p:sp>
        <p:sp>
          <p:nvSpPr>
            <p:cNvPr id="37" name="Rectangle 36">
              <a:extLst>
                <a:ext uri="{FF2B5EF4-FFF2-40B4-BE49-F238E27FC236}">
                  <a16:creationId xmlns:a16="http://schemas.microsoft.com/office/drawing/2014/main" id="{F3E63003-29BD-4107-8A86-A50334123489}"/>
                </a:ext>
              </a:extLst>
            </p:cNvPr>
            <p:cNvSpPr/>
            <p:nvPr/>
          </p:nvSpPr>
          <p:spPr>
            <a:xfrm>
              <a:off x="7991856" y="1999488"/>
              <a:ext cx="3240024" cy="393192"/>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Me Too</a:t>
              </a:r>
            </a:p>
          </p:txBody>
        </p:sp>
        <p:sp>
          <p:nvSpPr>
            <p:cNvPr id="38" name="Rectangle 37">
              <a:extLst>
                <a:ext uri="{FF2B5EF4-FFF2-40B4-BE49-F238E27FC236}">
                  <a16:creationId xmlns:a16="http://schemas.microsoft.com/office/drawing/2014/main" id="{680BC0FD-BD34-492D-ABFF-D1E721CF74B8}"/>
                </a:ext>
              </a:extLst>
            </p:cNvPr>
            <p:cNvSpPr/>
            <p:nvPr/>
          </p:nvSpPr>
          <p:spPr>
            <a:xfrm>
              <a:off x="6803136" y="2637053"/>
              <a:ext cx="3630168" cy="997764"/>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Thanks everyone for your input.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Our agenda is </a:t>
              </a:r>
              <a:r>
                <a:rPr kumimoji="0" lang="en-US" sz="1800" b="0" i="0" u="sng" strike="noStrike" kern="1200" cap="none" spc="0" normalizeH="0" baseline="0" noProof="0" dirty="0">
                  <a:ln>
                    <a:noFill/>
                  </a:ln>
                  <a:solidFill>
                    <a:srgbClr val="0000FF"/>
                  </a:solidFill>
                  <a:effectLst/>
                  <a:uLnTx/>
                  <a:uFillTx/>
                  <a:latin typeface="Calibri" panose="020F0502020204030204"/>
                  <a:ea typeface="+mn-ea"/>
                  <a:cs typeface="+mn-cs"/>
                </a:rPr>
                <a:t>here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Please click the link for updates</a:t>
              </a:r>
            </a:p>
          </p:txBody>
        </p:sp>
        <p:sp>
          <p:nvSpPr>
            <p:cNvPr id="39" name="Rectangle 38">
              <a:extLst>
                <a:ext uri="{FF2B5EF4-FFF2-40B4-BE49-F238E27FC236}">
                  <a16:creationId xmlns:a16="http://schemas.microsoft.com/office/drawing/2014/main" id="{8E161CEA-A172-4BE1-8B77-B92A2A84ACB8}"/>
                </a:ext>
              </a:extLst>
            </p:cNvPr>
            <p:cNvSpPr/>
            <p:nvPr/>
          </p:nvSpPr>
          <p:spPr>
            <a:xfrm>
              <a:off x="7991856" y="4127602"/>
              <a:ext cx="3240024" cy="393192"/>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Type your reply</a:t>
              </a:r>
            </a:p>
          </p:txBody>
        </p:sp>
      </p:grpSp>
      <p:pic>
        <p:nvPicPr>
          <p:cNvPr id="17" name="Picture 16" descr="A close up of a necklace&#10;&#10;Description generated with high confidence">
            <a:extLst>
              <a:ext uri="{FF2B5EF4-FFF2-40B4-BE49-F238E27FC236}">
                <a16:creationId xmlns:a16="http://schemas.microsoft.com/office/drawing/2014/main" id="{98AF3E66-CFE7-422C-BFC1-C99024349F9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592280" y="3383517"/>
            <a:ext cx="1573805" cy="812037"/>
          </a:xfrm>
          <a:prstGeom prst="rect">
            <a:avLst/>
          </a:prstGeom>
        </p:spPr>
      </p:pic>
      <p:grpSp>
        <p:nvGrpSpPr>
          <p:cNvPr id="27" name="Group 26">
            <a:extLst>
              <a:ext uri="{FF2B5EF4-FFF2-40B4-BE49-F238E27FC236}">
                <a16:creationId xmlns:a16="http://schemas.microsoft.com/office/drawing/2014/main" id="{0F6016C2-2456-4C6F-806D-3044F762B93A}"/>
              </a:ext>
            </a:extLst>
          </p:cNvPr>
          <p:cNvGrpSpPr/>
          <p:nvPr/>
        </p:nvGrpSpPr>
        <p:grpSpPr>
          <a:xfrm>
            <a:off x="1707642" y="3826737"/>
            <a:ext cx="1386885" cy="1048530"/>
            <a:chOff x="1890692" y="4556159"/>
            <a:chExt cx="1386885" cy="1048530"/>
          </a:xfrm>
        </p:grpSpPr>
        <p:pic>
          <p:nvPicPr>
            <p:cNvPr id="28" name="Picture 27" descr="A close up of a sign&#10;&#10;Description generated with high confidence">
              <a:extLst>
                <a:ext uri="{FF2B5EF4-FFF2-40B4-BE49-F238E27FC236}">
                  <a16:creationId xmlns:a16="http://schemas.microsoft.com/office/drawing/2014/main" id="{2390FEC1-11D6-4139-AE75-EB1AB9E3B533}"/>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166679" y="4556159"/>
              <a:ext cx="737634" cy="737634"/>
            </a:xfrm>
            <a:prstGeom prst="rect">
              <a:avLst/>
            </a:prstGeom>
          </p:spPr>
        </p:pic>
        <p:sp>
          <p:nvSpPr>
            <p:cNvPr id="29" name="Rectangle 28">
              <a:extLst>
                <a:ext uri="{FF2B5EF4-FFF2-40B4-BE49-F238E27FC236}">
                  <a16:creationId xmlns:a16="http://schemas.microsoft.com/office/drawing/2014/main" id="{37BB88A0-3C08-430B-BF31-503A45F19D60}"/>
                </a:ext>
              </a:extLst>
            </p:cNvPr>
            <p:cNvSpPr/>
            <p:nvPr/>
          </p:nvSpPr>
          <p:spPr>
            <a:xfrm>
              <a:off x="1890692" y="5293793"/>
              <a:ext cx="1386885" cy="310896"/>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Agenda.xlsx</a:t>
              </a:r>
            </a:p>
          </p:txBody>
        </p:sp>
      </p:grpSp>
      <p:sp>
        <p:nvSpPr>
          <p:cNvPr id="22" name="Rectangle 21">
            <a:extLst>
              <a:ext uri="{FF2B5EF4-FFF2-40B4-BE49-F238E27FC236}">
                <a16:creationId xmlns:a16="http://schemas.microsoft.com/office/drawing/2014/main" id="{451205D0-A212-47AF-AACE-A0F938D2734E}"/>
              </a:ext>
            </a:extLst>
          </p:cNvPr>
          <p:cNvSpPr/>
          <p:nvPr/>
        </p:nvSpPr>
        <p:spPr>
          <a:xfrm>
            <a:off x="1244346" y="2969752"/>
            <a:ext cx="4206240" cy="2097024"/>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Thanks everyone for your input.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Our agenda is at </a:t>
            </a:r>
            <a:r>
              <a:rPr kumimoji="0" lang="en-US" sz="1800" b="0" i="0" u="sng" strike="noStrike" kern="1200" cap="none" spc="0" normalizeH="0" baseline="0" noProof="0" dirty="0">
                <a:ln>
                  <a:noFill/>
                </a:ln>
                <a:solidFill>
                  <a:srgbClr val="0000FF"/>
                </a:solidFill>
                <a:effectLst/>
                <a:uLnTx/>
                <a:uFillTx/>
                <a:latin typeface="Calibri" panose="020F0502020204030204"/>
                <a:ea typeface="+mn-ea"/>
                <a:cs typeface="+mn-cs"/>
              </a:rPr>
              <a:t>http://link-to-the-thing  </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sng" strike="noStrike" kern="1200" cap="none" spc="0" normalizeH="0" baseline="0" noProof="0" dirty="0">
              <a:ln>
                <a:noFill/>
              </a:ln>
              <a:solidFill>
                <a:srgbClr val="0000FF"/>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Please click the link for updates</a:t>
            </a:r>
          </a:p>
        </p:txBody>
      </p:sp>
      <p:pic>
        <p:nvPicPr>
          <p:cNvPr id="30" name="Picture 29" descr="A close up of a necklace&#10;&#10;Description generated with high confidence">
            <a:extLst>
              <a:ext uri="{FF2B5EF4-FFF2-40B4-BE49-F238E27FC236}">
                <a16:creationId xmlns:a16="http://schemas.microsoft.com/office/drawing/2014/main" id="{A5400720-01A4-4A3F-8395-E374D3259DB0}"/>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2888903" y="3622675"/>
            <a:ext cx="2479373" cy="812037"/>
          </a:xfrm>
          <a:prstGeom prst="rect">
            <a:avLst/>
          </a:prstGeom>
        </p:spPr>
      </p:pic>
    </p:spTree>
    <p:extLst>
      <p:ext uri="{BB962C8B-B14F-4D97-AF65-F5344CB8AC3E}">
        <p14:creationId xmlns:p14="http://schemas.microsoft.com/office/powerpoint/2010/main" val="3750328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20B2E64-CD82-4E76-9D6E-E1219B5AC183}"/>
              </a:ext>
            </a:extLst>
          </p:cNvPr>
          <p:cNvSpPr/>
          <p:nvPr/>
        </p:nvSpPr>
        <p:spPr>
          <a:xfrm>
            <a:off x="0" y="1"/>
            <a:ext cx="12192000" cy="777696"/>
          </a:xfrm>
          <a:prstGeom prst="rect">
            <a:avLst/>
          </a:prstGeom>
          <a:solidFill>
            <a:srgbClr val="243A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white"/>
                </a:solidFill>
                <a:effectLst/>
                <a:uLnTx/>
                <a:uFillTx/>
                <a:latin typeface="Calibri" panose="020F0502020204030204"/>
                <a:ea typeface="+mn-ea"/>
                <a:cs typeface="+mn-cs"/>
              </a:rPr>
              <a:t>Diffusion of Responsibility</a:t>
            </a:r>
          </a:p>
        </p:txBody>
      </p:sp>
      <p:sp>
        <p:nvSpPr>
          <p:cNvPr id="3" name="TextBox 2">
            <a:extLst>
              <a:ext uri="{FF2B5EF4-FFF2-40B4-BE49-F238E27FC236}">
                <a16:creationId xmlns:a16="http://schemas.microsoft.com/office/drawing/2014/main" id="{15C7D164-9F8B-4188-B4C1-5FFFD9C5C24A}"/>
              </a:ext>
            </a:extLst>
          </p:cNvPr>
          <p:cNvSpPr txBox="1"/>
          <p:nvPr/>
        </p:nvSpPr>
        <p:spPr>
          <a:xfrm>
            <a:off x="996554" y="1189782"/>
            <a:ext cx="10281683" cy="218521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Calibri" panose="020F0502020204030204"/>
                <a:ea typeface="+mn-ea"/>
                <a:cs typeface="+mn-cs"/>
              </a:rPr>
              <a:t>Diffusion of Responsibility </a:t>
            </a:r>
            <a:r>
              <a:rPr kumimoji="0" lang="en-US" sz="3600" b="0" i="0" u="none" strike="noStrike" kern="1200" cap="none" spc="0" normalizeH="0" baseline="0" noProof="0" dirty="0">
                <a:ln>
                  <a:noFill/>
                </a:ln>
                <a:solidFill>
                  <a:prstClr val="black"/>
                </a:solidFill>
                <a:effectLst/>
                <a:uLnTx/>
                <a:uFillTx/>
                <a:latin typeface="Calibri" panose="020F0502020204030204"/>
                <a:ea typeface="+mn-ea"/>
                <a:cs typeface="+mn-cs"/>
              </a:rPr>
              <a:t>is a sociopsychological phenomenon whereby a person is less likely to take responsibility for action when others are present.</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1" u="none" strike="noStrike" kern="1200" cap="none" spc="0" normalizeH="0" baseline="0" noProof="0" dirty="0">
                <a:ln>
                  <a:noFill/>
                </a:ln>
                <a:solidFill>
                  <a:prstClr val="black"/>
                </a:solidFill>
                <a:effectLst/>
                <a:uLnTx/>
                <a:uFillTx/>
                <a:latin typeface="Calibri" panose="020F0502020204030204"/>
                <a:ea typeface="+mn-ea"/>
                <a:cs typeface="+mn-cs"/>
              </a:rPr>
              <a:t>Kassin, Fein; Markus, Burke (2013). Social Psychology. Toronto: Nelson Education</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3FBB249B-F00B-4F0A-A1B1-2C5B11352D67}"/>
              </a:ext>
            </a:extLst>
          </p:cNvPr>
          <p:cNvGrpSpPr/>
          <p:nvPr/>
        </p:nvGrpSpPr>
        <p:grpSpPr>
          <a:xfrm>
            <a:off x="1258612" y="3835335"/>
            <a:ext cx="4767072" cy="2547136"/>
            <a:chOff x="898806" y="3938724"/>
            <a:chExt cx="4767072" cy="2547136"/>
          </a:xfrm>
        </p:grpSpPr>
        <p:sp>
          <p:nvSpPr>
            <p:cNvPr id="37" name="Rectangle 36">
              <a:extLst>
                <a:ext uri="{FF2B5EF4-FFF2-40B4-BE49-F238E27FC236}">
                  <a16:creationId xmlns:a16="http://schemas.microsoft.com/office/drawing/2014/main" id="{07D61B2D-8E29-448E-8AAC-2F9460DAAA63}"/>
                </a:ext>
              </a:extLst>
            </p:cNvPr>
            <p:cNvSpPr/>
            <p:nvPr/>
          </p:nvSpPr>
          <p:spPr>
            <a:xfrm>
              <a:off x="898806" y="3938724"/>
              <a:ext cx="4767072" cy="2547136"/>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A218E2D2-063D-4023-B7B2-B5E437E038CD}"/>
                </a:ext>
              </a:extLst>
            </p:cNvPr>
            <p:cNvSpPr/>
            <p:nvPr/>
          </p:nvSpPr>
          <p:spPr>
            <a:xfrm>
              <a:off x="2090574" y="4158180"/>
              <a:ext cx="3282696" cy="310896"/>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Everyone</a:t>
              </a:r>
            </a:p>
          </p:txBody>
        </p:sp>
        <p:sp>
          <p:nvSpPr>
            <p:cNvPr id="39" name="Rectangle 38">
              <a:extLst>
                <a:ext uri="{FF2B5EF4-FFF2-40B4-BE49-F238E27FC236}">
                  <a16:creationId xmlns:a16="http://schemas.microsoft.com/office/drawing/2014/main" id="{238F6481-9089-42F7-9F1D-9E0537638ED4}"/>
                </a:ext>
              </a:extLst>
            </p:cNvPr>
            <p:cNvSpPr/>
            <p:nvPr/>
          </p:nvSpPr>
          <p:spPr>
            <a:xfrm>
              <a:off x="2090574" y="4584900"/>
              <a:ext cx="3282696" cy="310896"/>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Town Hall Meeting</a:t>
              </a:r>
            </a:p>
          </p:txBody>
        </p:sp>
        <p:sp>
          <p:nvSpPr>
            <p:cNvPr id="40" name="Rectangle 39">
              <a:extLst>
                <a:ext uri="{FF2B5EF4-FFF2-40B4-BE49-F238E27FC236}">
                  <a16:creationId xmlns:a16="http://schemas.microsoft.com/office/drawing/2014/main" id="{E637F878-DFF7-4B0F-8979-746886CD0C2C}"/>
                </a:ext>
              </a:extLst>
            </p:cNvPr>
            <p:cNvSpPr/>
            <p:nvPr/>
          </p:nvSpPr>
          <p:spPr>
            <a:xfrm>
              <a:off x="1167030" y="5078676"/>
              <a:ext cx="4206240" cy="106439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Please finish your content two</a:t>
              </a:r>
              <a:b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days before the event.</a:t>
              </a:r>
            </a:p>
          </p:txBody>
        </p:sp>
        <p:sp>
          <p:nvSpPr>
            <p:cNvPr id="42" name="TextBox 41">
              <a:extLst>
                <a:ext uri="{FF2B5EF4-FFF2-40B4-BE49-F238E27FC236}">
                  <a16:creationId xmlns:a16="http://schemas.microsoft.com/office/drawing/2014/main" id="{0C584E0F-6D96-42E2-95E8-E53086D04CE1}"/>
                </a:ext>
              </a:extLst>
            </p:cNvPr>
            <p:cNvSpPr txBox="1"/>
            <p:nvPr/>
          </p:nvSpPr>
          <p:spPr>
            <a:xfrm>
              <a:off x="1075590" y="4158180"/>
              <a:ext cx="566928" cy="369332"/>
            </a:xfrm>
            <a:prstGeom prst="rect">
              <a:avLst/>
            </a:prstGeom>
            <a:noFill/>
            <a:ln w="9525">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TO:</a:t>
              </a:r>
            </a:p>
          </p:txBody>
        </p:sp>
        <p:sp>
          <p:nvSpPr>
            <p:cNvPr id="43" name="TextBox 42">
              <a:extLst>
                <a:ext uri="{FF2B5EF4-FFF2-40B4-BE49-F238E27FC236}">
                  <a16:creationId xmlns:a16="http://schemas.microsoft.com/office/drawing/2014/main" id="{31E616C6-942F-46C6-AB56-83A55708B219}"/>
                </a:ext>
              </a:extLst>
            </p:cNvPr>
            <p:cNvSpPr txBox="1"/>
            <p:nvPr/>
          </p:nvSpPr>
          <p:spPr>
            <a:xfrm>
              <a:off x="1075590" y="4526464"/>
              <a:ext cx="1133856" cy="369332"/>
            </a:xfrm>
            <a:prstGeom prst="rect">
              <a:avLst/>
            </a:prstGeom>
            <a:noFill/>
            <a:ln w="9525">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SUBJECT:</a:t>
              </a:r>
            </a:p>
          </p:txBody>
        </p:sp>
      </p:grpSp>
      <p:grpSp>
        <p:nvGrpSpPr>
          <p:cNvPr id="11" name="Group 10">
            <a:extLst>
              <a:ext uri="{FF2B5EF4-FFF2-40B4-BE49-F238E27FC236}">
                <a16:creationId xmlns:a16="http://schemas.microsoft.com/office/drawing/2014/main" id="{1F3B6741-2920-434D-868C-593B03D6F6EE}"/>
              </a:ext>
            </a:extLst>
          </p:cNvPr>
          <p:cNvGrpSpPr/>
          <p:nvPr/>
        </p:nvGrpSpPr>
        <p:grpSpPr>
          <a:xfrm>
            <a:off x="6371312" y="3835335"/>
            <a:ext cx="4767072" cy="2547136"/>
            <a:chOff x="6669024" y="3949357"/>
            <a:chExt cx="4767072" cy="2547136"/>
          </a:xfrm>
        </p:grpSpPr>
        <p:sp>
          <p:nvSpPr>
            <p:cNvPr id="44" name="Rectangle 43">
              <a:extLst>
                <a:ext uri="{FF2B5EF4-FFF2-40B4-BE49-F238E27FC236}">
                  <a16:creationId xmlns:a16="http://schemas.microsoft.com/office/drawing/2014/main" id="{B209CC18-1257-4FDC-ADE4-7A379D1DA3A5}"/>
                </a:ext>
              </a:extLst>
            </p:cNvPr>
            <p:cNvSpPr/>
            <p:nvPr/>
          </p:nvSpPr>
          <p:spPr>
            <a:xfrm>
              <a:off x="6669024" y="3949357"/>
              <a:ext cx="4767072" cy="2547136"/>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 name="Rectangle 44">
              <a:extLst>
                <a:ext uri="{FF2B5EF4-FFF2-40B4-BE49-F238E27FC236}">
                  <a16:creationId xmlns:a16="http://schemas.microsoft.com/office/drawing/2014/main" id="{7EA7D450-133A-4B64-B156-AB102BAAC588}"/>
                </a:ext>
              </a:extLst>
            </p:cNvPr>
            <p:cNvSpPr/>
            <p:nvPr/>
          </p:nvSpPr>
          <p:spPr>
            <a:xfrm>
              <a:off x="7872984" y="4162858"/>
              <a:ext cx="3282696" cy="310896"/>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Nick</a:t>
              </a:r>
            </a:p>
          </p:txBody>
        </p:sp>
        <p:sp>
          <p:nvSpPr>
            <p:cNvPr id="46" name="Rectangle 45">
              <a:extLst>
                <a:ext uri="{FF2B5EF4-FFF2-40B4-BE49-F238E27FC236}">
                  <a16:creationId xmlns:a16="http://schemas.microsoft.com/office/drawing/2014/main" id="{2E0912E6-DA31-4227-B2F7-F20F33422693}"/>
                </a:ext>
              </a:extLst>
            </p:cNvPr>
            <p:cNvSpPr/>
            <p:nvPr/>
          </p:nvSpPr>
          <p:spPr>
            <a:xfrm>
              <a:off x="7872984" y="4589578"/>
              <a:ext cx="3282696" cy="310896"/>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Town Hall Meeting</a:t>
              </a:r>
            </a:p>
          </p:txBody>
        </p:sp>
        <p:sp>
          <p:nvSpPr>
            <p:cNvPr id="49" name="Rectangle 48">
              <a:extLst>
                <a:ext uri="{FF2B5EF4-FFF2-40B4-BE49-F238E27FC236}">
                  <a16:creationId xmlns:a16="http://schemas.microsoft.com/office/drawing/2014/main" id="{F1280980-4F2C-4F10-B07B-2C9D2C65B098}"/>
                </a:ext>
              </a:extLst>
            </p:cNvPr>
            <p:cNvSpPr/>
            <p:nvPr/>
          </p:nvSpPr>
          <p:spPr>
            <a:xfrm>
              <a:off x="6949440" y="5083354"/>
              <a:ext cx="4206240" cy="106439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Hi Nick!  I need you to finish your content two days before the event.</a:t>
              </a:r>
            </a:p>
          </p:txBody>
        </p:sp>
        <p:sp>
          <p:nvSpPr>
            <p:cNvPr id="50" name="TextBox 49">
              <a:extLst>
                <a:ext uri="{FF2B5EF4-FFF2-40B4-BE49-F238E27FC236}">
                  <a16:creationId xmlns:a16="http://schemas.microsoft.com/office/drawing/2014/main" id="{66E86B74-0A7C-4CE6-BC25-F89030D4D140}"/>
                </a:ext>
              </a:extLst>
            </p:cNvPr>
            <p:cNvSpPr txBox="1"/>
            <p:nvPr/>
          </p:nvSpPr>
          <p:spPr>
            <a:xfrm>
              <a:off x="6858000" y="4162858"/>
              <a:ext cx="566928" cy="369332"/>
            </a:xfrm>
            <a:prstGeom prst="rect">
              <a:avLst/>
            </a:prstGeom>
            <a:noFill/>
            <a:ln w="9525">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TO:</a:t>
              </a:r>
            </a:p>
          </p:txBody>
        </p:sp>
        <p:sp>
          <p:nvSpPr>
            <p:cNvPr id="51" name="TextBox 50">
              <a:extLst>
                <a:ext uri="{FF2B5EF4-FFF2-40B4-BE49-F238E27FC236}">
                  <a16:creationId xmlns:a16="http://schemas.microsoft.com/office/drawing/2014/main" id="{743716EE-BEF1-4CA8-8147-2CF0F54AC695}"/>
                </a:ext>
              </a:extLst>
            </p:cNvPr>
            <p:cNvSpPr txBox="1"/>
            <p:nvPr/>
          </p:nvSpPr>
          <p:spPr>
            <a:xfrm>
              <a:off x="6858000" y="4531142"/>
              <a:ext cx="1133856" cy="369332"/>
            </a:xfrm>
            <a:prstGeom prst="rect">
              <a:avLst/>
            </a:prstGeom>
            <a:noFill/>
            <a:ln w="9525">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SUBJECT:</a:t>
              </a:r>
            </a:p>
          </p:txBody>
        </p:sp>
      </p:grpSp>
      <p:pic>
        <p:nvPicPr>
          <p:cNvPr id="9" name="Picture 8" descr="A close up of a sign&#10;&#10;Description generated with high confidence">
            <a:extLst>
              <a:ext uri="{FF2B5EF4-FFF2-40B4-BE49-F238E27FC236}">
                <a16:creationId xmlns:a16="http://schemas.microsoft.com/office/drawing/2014/main" id="{C409EAF7-C470-447D-ACF9-A14C0D49142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646166" y="3897723"/>
            <a:ext cx="1352010" cy="1038794"/>
          </a:xfrm>
          <a:prstGeom prst="rect">
            <a:avLst/>
          </a:prstGeom>
        </p:spPr>
      </p:pic>
    </p:spTree>
    <p:extLst>
      <p:ext uri="{BB962C8B-B14F-4D97-AF65-F5344CB8AC3E}">
        <p14:creationId xmlns:p14="http://schemas.microsoft.com/office/powerpoint/2010/main" val="1448936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E20AC766-C20B-4C4F-84D9-B6035FA13A9D}"/>
              </a:ext>
            </a:extLst>
          </p:cNvPr>
          <p:cNvGrpSpPr/>
          <p:nvPr/>
        </p:nvGrpSpPr>
        <p:grpSpPr>
          <a:xfrm>
            <a:off x="5382276" y="3626922"/>
            <a:ext cx="2768947" cy="3013295"/>
            <a:chOff x="5382276" y="3626922"/>
            <a:chExt cx="2768947" cy="3013295"/>
          </a:xfrm>
        </p:grpSpPr>
        <p:pic>
          <p:nvPicPr>
            <p:cNvPr id="9" name="Picture 8">
              <a:extLst>
                <a:ext uri="{FF2B5EF4-FFF2-40B4-BE49-F238E27FC236}">
                  <a16:creationId xmlns:a16="http://schemas.microsoft.com/office/drawing/2014/main" id="{2E316913-742F-4AC1-BF18-00F6A6514FB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957174" y="3626922"/>
              <a:ext cx="1025032" cy="2366964"/>
            </a:xfrm>
            <a:prstGeom prst="rect">
              <a:avLst/>
            </a:prstGeom>
          </p:spPr>
        </p:pic>
        <p:sp>
          <p:nvSpPr>
            <p:cNvPr id="23" name="TextBox 22">
              <a:extLst>
                <a:ext uri="{FF2B5EF4-FFF2-40B4-BE49-F238E27FC236}">
                  <a16:creationId xmlns:a16="http://schemas.microsoft.com/office/drawing/2014/main" id="{1F94F73A-6397-4AEB-B31B-6BF7AC053D89}"/>
                </a:ext>
              </a:extLst>
            </p:cNvPr>
            <p:cNvSpPr txBox="1"/>
            <p:nvPr/>
          </p:nvSpPr>
          <p:spPr>
            <a:xfrm>
              <a:off x="5382276" y="5993886"/>
              <a:ext cx="2768947"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Maria</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(Subject Matter Expert)</a:t>
              </a:r>
            </a:p>
          </p:txBody>
        </p:sp>
      </p:grpSp>
      <p:sp>
        <p:nvSpPr>
          <p:cNvPr id="13" name="Speech Bubble: Rectangle 12">
            <a:extLst>
              <a:ext uri="{FF2B5EF4-FFF2-40B4-BE49-F238E27FC236}">
                <a16:creationId xmlns:a16="http://schemas.microsoft.com/office/drawing/2014/main" id="{E6FE0676-C047-4019-8DF6-BB5DA8D2B8B8}"/>
              </a:ext>
            </a:extLst>
          </p:cNvPr>
          <p:cNvSpPr/>
          <p:nvPr/>
        </p:nvSpPr>
        <p:spPr>
          <a:xfrm>
            <a:off x="369067" y="2271197"/>
            <a:ext cx="1267096" cy="891407"/>
          </a:xfrm>
          <a:prstGeom prst="wedgeRectCallout">
            <a:avLst>
              <a:gd name="adj1" fmla="val -7087"/>
              <a:gd name="adj2" fmla="val 7249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I’ll have a presentation on  Industry Partnerships</a:t>
            </a:r>
          </a:p>
        </p:txBody>
      </p:sp>
      <p:grpSp>
        <p:nvGrpSpPr>
          <p:cNvPr id="37" name="Group 36">
            <a:extLst>
              <a:ext uri="{FF2B5EF4-FFF2-40B4-BE49-F238E27FC236}">
                <a16:creationId xmlns:a16="http://schemas.microsoft.com/office/drawing/2014/main" id="{58B24BC6-3AEB-43AA-BDA1-6DC0BEC5240F}"/>
              </a:ext>
            </a:extLst>
          </p:cNvPr>
          <p:cNvGrpSpPr/>
          <p:nvPr/>
        </p:nvGrpSpPr>
        <p:grpSpPr>
          <a:xfrm>
            <a:off x="5130843" y="3626922"/>
            <a:ext cx="902085" cy="2736296"/>
            <a:chOff x="5130843" y="3626922"/>
            <a:chExt cx="902085" cy="2736296"/>
          </a:xfrm>
        </p:grpSpPr>
        <p:pic>
          <p:nvPicPr>
            <p:cNvPr id="8" name="Picture 7">
              <a:extLst>
                <a:ext uri="{FF2B5EF4-FFF2-40B4-BE49-F238E27FC236}">
                  <a16:creationId xmlns:a16="http://schemas.microsoft.com/office/drawing/2014/main" id="{2F01CEF3-787D-4A26-9C09-283F890A8FBC}"/>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222652" y="3626922"/>
              <a:ext cx="810276" cy="2366964"/>
            </a:xfrm>
            <a:prstGeom prst="rect">
              <a:avLst/>
            </a:prstGeom>
          </p:spPr>
        </p:pic>
        <p:sp>
          <p:nvSpPr>
            <p:cNvPr id="21" name="TextBox 20">
              <a:extLst>
                <a:ext uri="{FF2B5EF4-FFF2-40B4-BE49-F238E27FC236}">
                  <a16:creationId xmlns:a16="http://schemas.microsoft.com/office/drawing/2014/main" id="{F8E3BBC4-2789-4F57-A4DF-4DB249C4BFC2}"/>
                </a:ext>
              </a:extLst>
            </p:cNvPr>
            <p:cNvSpPr txBox="1"/>
            <p:nvPr/>
          </p:nvSpPr>
          <p:spPr>
            <a:xfrm>
              <a:off x="5130843" y="5993886"/>
              <a:ext cx="747441"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John</a:t>
              </a:r>
            </a:p>
          </p:txBody>
        </p:sp>
      </p:grpSp>
      <p:sp>
        <p:nvSpPr>
          <p:cNvPr id="25" name="Speech Bubble: Rectangle 24">
            <a:extLst>
              <a:ext uri="{FF2B5EF4-FFF2-40B4-BE49-F238E27FC236}">
                <a16:creationId xmlns:a16="http://schemas.microsoft.com/office/drawing/2014/main" id="{A2210BCD-FE55-4136-BE51-62F2251A9D16}"/>
              </a:ext>
            </a:extLst>
          </p:cNvPr>
          <p:cNvSpPr/>
          <p:nvPr/>
        </p:nvSpPr>
        <p:spPr>
          <a:xfrm>
            <a:off x="4834512" y="1174337"/>
            <a:ext cx="1143890" cy="2116603"/>
          </a:xfrm>
          <a:prstGeom prst="wedgeRectCallout">
            <a:avLst>
              <a:gd name="adj1" fmla="val -2583"/>
              <a:gd name="adj2" fmla="val 6153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Can you do a presentation on our top partners at the Town Hall meeting?</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Speech Bubble: Rectangle 25">
            <a:extLst>
              <a:ext uri="{FF2B5EF4-FFF2-40B4-BE49-F238E27FC236}">
                <a16:creationId xmlns:a16="http://schemas.microsoft.com/office/drawing/2014/main" id="{769497C1-9511-4154-BE53-D78B0ACB6C69}"/>
              </a:ext>
            </a:extLst>
          </p:cNvPr>
          <p:cNvSpPr/>
          <p:nvPr/>
        </p:nvSpPr>
        <p:spPr>
          <a:xfrm>
            <a:off x="6133901" y="2090440"/>
            <a:ext cx="1370187" cy="1167150"/>
          </a:xfrm>
          <a:prstGeom prst="wedgeRectCallout">
            <a:avLst>
              <a:gd name="adj1" fmla="val 8721"/>
              <a:gd name="adj2" fmla="val 6470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I could talk our green initiative with Fabrikam?</a:t>
            </a:r>
          </a:p>
        </p:txBody>
      </p:sp>
      <p:grpSp>
        <p:nvGrpSpPr>
          <p:cNvPr id="39" name="Group 38">
            <a:extLst>
              <a:ext uri="{FF2B5EF4-FFF2-40B4-BE49-F238E27FC236}">
                <a16:creationId xmlns:a16="http://schemas.microsoft.com/office/drawing/2014/main" id="{EEB3B0A4-DEF9-487A-A586-DFE95DD383C7}"/>
              </a:ext>
            </a:extLst>
          </p:cNvPr>
          <p:cNvGrpSpPr/>
          <p:nvPr/>
        </p:nvGrpSpPr>
        <p:grpSpPr>
          <a:xfrm>
            <a:off x="8601259" y="3636125"/>
            <a:ext cx="1726863" cy="2965908"/>
            <a:chOff x="8601259" y="3636125"/>
            <a:chExt cx="1726863" cy="2965908"/>
          </a:xfrm>
        </p:grpSpPr>
        <p:pic>
          <p:nvPicPr>
            <p:cNvPr id="11" name="Picture 10">
              <a:extLst>
                <a:ext uri="{FF2B5EF4-FFF2-40B4-BE49-F238E27FC236}">
                  <a16:creationId xmlns:a16="http://schemas.microsoft.com/office/drawing/2014/main" id="{39306AC2-3DD8-4BCC-A3B6-99AE690C7E8B}"/>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8941304" y="3636125"/>
              <a:ext cx="1046775" cy="2319577"/>
            </a:xfrm>
            <a:prstGeom prst="rect">
              <a:avLst/>
            </a:prstGeom>
          </p:spPr>
        </p:pic>
        <p:sp>
          <p:nvSpPr>
            <p:cNvPr id="27" name="TextBox 26">
              <a:extLst>
                <a:ext uri="{FF2B5EF4-FFF2-40B4-BE49-F238E27FC236}">
                  <a16:creationId xmlns:a16="http://schemas.microsoft.com/office/drawing/2014/main" id="{AD787FC6-CE61-4C2E-8AC5-6C1B0865A7F8}"/>
                </a:ext>
              </a:extLst>
            </p:cNvPr>
            <p:cNvSpPr txBox="1"/>
            <p:nvPr/>
          </p:nvSpPr>
          <p:spPr>
            <a:xfrm>
              <a:off x="8601259" y="5955702"/>
              <a:ext cx="1726863"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Poor schmuck running event</a:t>
              </a:r>
            </a:p>
          </p:txBody>
        </p:sp>
      </p:grpSp>
      <p:sp>
        <p:nvSpPr>
          <p:cNvPr id="15" name="Thought Bubble: Cloud 14">
            <a:extLst>
              <a:ext uri="{FF2B5EF4-FFF2-40B4-BE49-F238E27FC236}">
                <a16:creationId xmlns:a16="http://schemas.microsoft.com/office/drawing/2014/main" id="{0471B16C-8BE2-4ED2-9A15-39464B25C2B4}"/>
              </a:ext>
            </a:extLst>
          </p:cNvPr>
          <p:cNvSpPr/>
          <p:nvPr/>
        </p:nvSpPr>
        <p:spPr>
          <a:xfrm>
            <a:off x="8348743" y="1856232"/>
            <a:ext cx="1922507" cy="1297974"/>
          </a:xfrm>
          <a:prstGeom prst="cloudCallout">
            <a:avLst>
              <a:gd name="adj1" fmla="val 5949"/>
              <a:gd name="adj2" fmla="val 6976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John’s up next for “Industry Partnership…</a:t>
            </a:r>
            <a:b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where is he?</a:t>
            </a:r>
          </a:p>
        </p:txBody>
      </p:sp>
      <p:grpSp>
        <p:nvGrpSpPr>
          <p:cNvPr id="40" name="Group 39">
            <a:extLst>
              <a:ext uri="{FF2B5EF4-FFF2-40B4-BE49-F238E27FC236}">
                <a16:creationId xmlns:a16="http://schemas.microsoft.com/office/drawing/2014/main" id="{1EC51B44-278D-489E-8DA6-C9EECEC4AD59}"/>
              </a:ext>
            </a:extLst>
          </p:cNvPr>
          <p:cNvGrpSpPr/>
          <p:nvPr/>
        </p:nvGrpSpPr>
        <p:grpSpPr>
          <a:xfrm>
            <a:off x="10271250" y="2408735"/>
            <a:ext cx="1546914" cy="3963686"/>
            <a:chOff x="10271250" y="2408735"/>
            <a:chExt cx="1546914" cy="3963686"/>
          </a:xfrm>
        </p:grpSpPr>
        <p:pic>
          <p:nvPicPr>
            <p:cNvPr id="29" name="Picture 28">
              <a:extLst>
                <a:ext uri="{FF2B5EF4-FFF2-40B4-BE49-F238E27FC236}">
                  <a16:creationId xmlns:a16="http://schemas.microsoft.com/office/drawing/2014/main" id="{79C5C8BE-D045-4797-8577-C1AF517D3D7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271250" y="3636125"/>
              <a:ext cx="1025032" cy="2366964"/>
            </a:xfrm>
            <a:prstGeom prst="rect">
              <a:avLst/>
            </a:prstGeom>
          </p:spPr>
        </p:pic>
        <p:sp>
          <p:nvSpPr>
            <p:cNvPr id="30" name="TextBox 29">
              <a:extLst>
                <a:ext uri="{FF2B5EF4-FFF2-40B4-BE49-F238E27FC236}">
                  <a16:creationId xmlns:a16="http://schemas.microsoft.com/office/drawing/2014/main" id="{A420E75A-269B-4645-87B4-794EE4D30830}"/>
                </a:ext>
              </a:extLst>
            </p:cNvPr>
            <p:cNvSpPr txBox="1"/>
            <p:nvPr/>
          </p:nvSpPr>
          <p:spPr>
            <a:xfrm>
              <a:off x="10707805" y="6003089"/>
              <a:ext cx="747441"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Maria</a:t>
              </a:r>
            </a:p>
          </p:txBody>
        </p:sp>
        <p:sp>
          <p:nvSpPr>
            <p:cNvPr id="31" name="Speech Bubble: Rectangle 30">
              <a:extLst>
                <a:ext uri="{FF2B5EF4-FFF2-40B4-BE49-F238E27FC236}">
                  <a16:creationId xmlns:a16="http://schemas.microsoft.com/office/drawing/2014/main" id="{AC08017C-D7A0-49A1-8E42-9B1C7E4E2206}"/>
                </a:ext>
              </a:extLst>
            </p:cNvPr>
            <p:cNvSpPr/>
            <p:nvPr/>
          </p:nvSpPr>
          <p:spPr>
            <a:xfrm>
              <a:off x="10447977" y="2408735"/>
              <a:ext cx="1370187" cy="858057"/>
            </a:xfrm>
            <a:prstGeom prst="wedgeRectCallout">
              <a:avLst>
                <a:gd name="adj1" fmla="val 8721"/>
                <a:gd name="adj2" fmla="val 6470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Hi I’m Maria, here to talk about Fabrikam!</a:t>
              </a:r>
            </a:p>
          </p:txBody>
        </p:sp>
      </p:grpSp>
      <p:grpSp>
        <p:nvGrpSpPr>
          <p:cNvPr id="35" name="Group 34">
            <a:extLst>
              <a:ext uri="{FF2B5EF4-FFF2-40B4-BE49-F238E27FC236}">
                <a16:creationId xmlns:a16="http://schemas.microsoft.com/office/drawing/2014/main" id="{03D601CA-DF60-4DC9-8C3B-EB324AEAEEB8}"/>
              </a:ext>
            </a:extLst>
          </p:cNvPr>
          <p:cNvGrpSpPr/>
          <p:nvPr/>
        </p:nvGrpSpPr>
        <p:grpSpPr>
          <a:xfrm>
            <a:off x="745031" y="2544838"/>
            <a:ext cx="3118179" cy="3063921"/>
            <a:chOff x="745031" y="2544838"/>
            <a:chExt cx="3118179" cy="3063921"/>
          </a:xfrm>
        </p:grpSpPr>
        <p:pic>
          <p:nvPicPr>
            <p:cNvPr id="5" name="Picture 4" descr="A close up of a logo&#10;&#10;Description generated with very high confidence">
              <a:extLst>
                <a:ext uri="{FF2B5EF4-FFF2-40B4-BE49-F238E27FC236}">
                  <a16:creationId xmlns:a16="http://schemas.microsoft.com/office/drawing/2014/main" id="{65AD96E8-5FFD-4A30-8D3A-D8850EB0FAF2}"/>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45031" y="2544838"/>
              <a:ext cx="3063921" cy="3063921"/>
            </a:xfrm>
            <a:prstGeom prst="rect">
              <a:avLst/>
            </a:prstGeom>
          </p:spPr>
        </p:pic>
        <p:sp>
          <p:nvSpPr>
            <p:cNvPr id="14" name="TextBox 13">
              <a:extLst>
                <a:ext uri="{FF2B5EF4-FFF2-40B4-BE49-F238E27FC236}">
                  <a16:creationId xmlns:a16="http://schemas.microsoft.com/office/drawing/2014/main" id="{BE9167F3-BB75-4BC6-AB87-12F4936F7C8E}"/>
                </a:ext>
              </a:extLst>
            </p:cNvPr>
            <p:cNvSpPr txBox="1"/>
            <p:nvPr/>
          </p:nvSpPr>
          <p:spPr>
            <a:xfrm>
              <a:off x="745031" y="4903025"/>
              <a:ext cx="747441"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John</a:t>
              </a:r>
            </a:p>
          </p:txBody>
        </p:sp>
        <p:sp>
          <p:nvSpPr>
            <p:cNvPr id="32" name="TextBox 31">
              <a:extLst>
                <a:ext uri="{FF2B5EF4-FFF2-40B4-BE49-F238E27FC236}">
                  <a16:creationId xmlns:a16="http://schemas.microsoft.com/office/drawing/2014/main" id="{E3E300A1-8317-4E53-BD1F-9B777D307580}"/>
                </a:ext>
              </a:extLst>
            </p:cNvPr>
            <p:cNvSpPr txBox="1"/>
            <p:nvPr/>
          </p:nvSpPr>
          <p:spPr>
            <a:xfrm>
              <a:off x="1903270" y="5212118"/>
              <a:ext cx="747441"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Aimee</a:t>
              </a:r>
            </a:p>
          </p:txBody>
        </p:sp>
        <p:sp>
          <p:nvSpPr>
            <p:cNvPr id="33" name="TextBox 32">
              <a:extLst>
                <a:ext uri="{FF2B5EF4-FFF2-40B4-BE49-F238E27FC236}">
                  <a16:creationId xmlns:a16="http://schemas.microsoft.com/office/drawing/2014/main" id="{EC8F7DD4-82C0-410F-AC8D-B616AD8FC0FF}"/>
                </a:ext>
              </a:extLst>
            </p:cNvPr>
            <p:cNvSpPr txBox="1"/>
            <p:nvPr/>
          </p:nvSpPr>
          <p:spPr>
            <a:xfrm>
              <a:off x="1911718" y="2675420"/>
              <a:ext cx="747441"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Carlos</a:t>
              </a:r>
            </a:p>
          </p:txBody>
        </p:sp>
        <p:sp>
          <p:nvSpPr>
            <p:cNvPr id="34" name="TextBox 33">
              <a:extLst>
                <a:ext uri="{FF2B5EF4-FFF2-40B4-BE49-F238E27FC236}">
                  <a16:creationId xmlns:a16="http://schemas.microsoft.com/office/drawing/2014/main" id="{9C67597E-00B8-4344-BF7A-F1E9C22B6573}"/>
                </a:ext>
              </a:extLst>
            </p:cNvPr>
            <p:cNvSpPr txBox="1"/>
            <p:nvPr/>
          </p:nvSpPr>
          <p:spPr>
            <a:xfrm>
              <a:off x="3115769" y="4935119"/>
              <a:ext cx="747441"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Heidi</a:t>
              </a:r>
            </a:p>
          </p:txBody>
        </p:sp>
      </p:grpSp>
      <p:graphicFrame>
        <p:nvGraphicFramePr>
          <p:cNvPr id="17" name="Table 16">
            <a:extLst>
              <a:ext uri="{FF2B5EF4-FFF2-40B4-BE49-F238E27FC236}">
                <a16:creationId xmlns:a16="http://schemas.microsoft.com/office/drawing/2014/main" id="{6C2B6BC4-0620-4174-92BD-6821E0CC288A}"/>
              </a:ext>
            </a:extLst>
          </p:cNvPr>
          <p:cNvGraphicFramePr>
            <a:graphicFrameLocks noGrp="1"/>
          </p:cNvGraphicFramePr>
          <p:nvPr/>
        </p:nvGraphicFramePr>
        <p:xfrm>
          <a:off x="619119" y="5646018"/>
          <a:ext cx="3532175" cy="667031"/>
        </p:xfrm>
        <a:graphic>
          <a:graphicData uri="http://schemas.openxmlformats.org/drawingml/2006/table">
            <a:tbl>
              <a:tblPr firstRow="1" bandRow="1">
                <a:tableStyleId>{5940675A-B579-460E-94D1-54222C63F5DA}</a:tableStyleId>
              </a:tblPr>
              <a:tblGrid>
                <a:gridCol w="767099">
                  <a:extLst>
                    <a:ext uri="{9D8B030D-6E8A-4147-A177-3AD203B41FA5}">
                      <a16:colId xmlns:a16="http://schemas.microsoft.com/office/drawing/2014/main" val="3231609373"/>
                    </a:ext>
                  </a:extLst>
                </a:gridCol>
                <a:gridCol w="1894261">
                  <a:extLst>
                    <a:ext uri="{9D8B030D-6E8A-4147-A177-3AD203B41FA5}">
                      <a16:colId xmlns:a16="http://schemas.microsoft.com/office/drawing/2014/main" val="1350134749"/>
                    </a:ext>
                  </a:extLst>
                </a:gridCol>
                <a:gridCol w="870815">
                  <a:extLst>
                    <a:ext uri="{9D8B030D-6E8A-4147-A177-3AD203B41FA5}">
                      <a16:colId xmlns:a16="http://schemas.microsoft.com/office/drawing/2014/main" val="2743382978"/>
                    </a:ext>
                  </a:extLst>
                </a:gridCol>
              </a:tblGrid>
              <a:tr h="362231">
                <a:tc>
                  <a:txBody>
                    <a:bodyPr/>
                    <a:lstStyle/>
                    <a:p>
                      <a:r>
                        <a:rPr lang="en-US" sz="1400" dirty="0"/>
                        <a:t>Time</a:t>
                      </a:r>
                    </a:p>
                  </a:txBody>
                  <a:tcPr>
                    <a:solidFill>
                      <a:schemeClr val="bg1">
                        <a:lumMod val="85000"/>
                      </a:schemeClr>
                    </a:solidFill>
                  </a:tcPr>
                </a:tc>
                <a:tc>
                  <a:txBody>
                    <a:bodyPr/>
                    <a:lstStyle/>
                    <a:p>
                      <a:r>
                        <a:rPr lang="en-US" sz="1400" dirty="0"/>
                        <a:t>Topic</a:t>
                      </a:r>
                    </a:p>
                  </a:txBody>
                  <a:tcPr>
                    <a:solidFill>
                      <a:schemeClr val="bg1">
                        <a:lumMod val="85000"/>
                      </a:schemeClr>
                    </a:solidFill>
                  </a:tcPr>
                </a:tc>
                <a:tc>
                  <a:txBody>
                    <a:bodyPr/>
                    <a:lstStyle/>
                    <a:p>
                      <a:r>
                        <a:rPr lang="en-US" sz="1400" dirty="0"/>
                        <a:t>Speaker</a:t>
                      </a:r>
                    </a:p>
                  </a:txBody>
                  <a:tcPr>
                    <a:solidFill>
                      <a:schemeClr val="bg1">
                        <a:lumMod val="85000"/>
                      </a:schemeClr>
                    </a:solidFill>
                  </a:tcPr>
                </a:tc>
                <a:extLst>
                  <a:ext uri="{0D108BD9-81ED-4DB2-BD59-A6C34878D82A}">
                    <a16:rowId xmlns:a16="http://schemas.microsoft.com/office/drawing/2014/main" val="1211834002"/>
                  </a:ext>
                </a:extLst>
              </a:tr>
              <a:tr h="274320">
                <a:tc>
                  <a:txBody>
                    <a:bodyPr/>
                    <a:lstStyle/>
                    <a:p>
                      <a:r>
                        <a:rPr lang="en-US" sz="1400" dirty="0"/>
                        <a:t>9:00</a:t>
                      </a:r>
                    </a:p>
                  </a:txBody>
                  <a:tcPr/>
                </a:tc>
                <a:tc>
                  <a:txBody>
                    <a:bodyPr/>
                    <a:lstStyle/>
                    <a:p>
                      <a:r>
                        <a:rPr lang="en-US" sz="1400" dirty="0"/>
                        <a:t>EOR</a:t>
                      </a:r>
                    </a:p>
                  </a:txBody>
                  <a:tcPr/>
                </a:tc>
                <a:tc>
                  <a:txBody>
                    <a:bodyPr/>
                    <a:lstStyle/>
                    <a:p>
                      <a:r>
                        <a:rPr lang="en-US" sz="1400" dirty="0"/>
                        <a:t>John</a:t>
                      </a:r>
                    </a:p>
                  </a:txBody>
                  <a:tcPr/>
                </a:tc>
                <a:extLst>
                  <a:ext uri="{0D108BD9-81ED-4DB2-BD59-A6C34878D82A}">
                    <a16:rowId xmlns:a16="http://schemas.microsoft.com/office/drawing/2014/main" val="2283199724"/>
                  </a:ext>
                </a:extLst>
              </a:tr>
            </a:tbl>
          </a:graphicData>
        </a:graphic>
      </p:graphicFrame>
      <p:sp>
        <p:nvSpPr>
          <p:cNvPr id="19" name="Rectangle 18">
            <a:extLst>
              <a:ext uri="{FF2B5EF4-FFF2-40B4-BE49-F238E27FC236}">
                <a16:creationId xmlns:a16="http://schemas.microsoft.com/office/drawing/2014/main" id="{D7E92B09-88C1-489C-B016-12983EFD1377}"/>
              </a:ext>
            </a:extLst>
          </p:cNvPr>
          <p:cNvSpPr/>
          <p:nvPr/>
        </p:nvSpPr>
        <p:spPr>
          <a:xfrm>
            <a:off x="0" y="1"/>
            <a:ext cx="12192000" cy="777696"/>
          </a:xfrm>
          <a:prstGeom prst="rect">
            <a:avLst/>
          </a:prstGeom>
          <a:solidFill>
            <a:srgbClr val="243A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white"/>
                </a:solidFill>
                <a:effectLst/>
                <a:uLnTx/>
                <a:uFillTx/>
                <a:latin typeface="Calibri" panose="020F0502020204030204"/>
                <a:ea typeface="+mn-ea"/>
                <a:cs typeface="+mn-cs"/>
              </a:rPr>
              <a:t>Presentation Delegation</a:t>
            </a:r>
          </a:p>
        </p:txBody>
      </p:sp>
      <p:sp>
        <p:nvSpPr>
          <p:cNvPr id="36" name="TextBox 35">
            <a:extLst>
              <a:ext uri="{FF2B5EF4-FFF2-40B4-BE49-F238E27FC236}">
                <a16:creationId xmlns:a16="http://schemas.microsoft.com/office/drawing/2014/main" id="{25CA5EAE-D529-4A33-BAA2-0843AC45FB7A}"/>
              </a:ext>
            </a:extLst>
          </p:cNvPr>
          <p:cNvSpPr txBox="1"/>
          <p:nvPr/>
        </p:nvSpPr>
        <p:spPr>
          <a:xfrm>
            <a:off x="4944000" y="2790383"/>
            <a:ext cx="924914"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Wonderful!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Make it So!</a:t>
            </a:r>
          </a:p>
        </p:txBody>
      </p:sp>
      <p:sp>
        <p:nvSpPr>
          <p:cNvPr id="41" name="TextBox 40">
            <a:extLst>
              <a:ext uri="{FF2B5EF4-FFF2-40B4-BE49-F238E27FC236}">
                <a16:creationId xmlns:a16="http://schemas.microsoft.com/office/drawing/2014/main" id="{A6647B93-13A6-447A-9932-08D8CC3A9FD5}"/>
              </a:ext>
            </a:extLst>
          </p:cNvPr>
          <p:cNvSpPr txBox="1"/>
          <p:nvPr/>
        </p:nvSpPr>
        <p:spPr>
          <a:xfrm>
            <a:off x="8998127" y="3154206"/>
            <a:ext cx="933125"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 </a:t>
            </a:r>
          </a:p>
        </p:txBody>
      </p:sp>
    </p:spTree>
    <p:extLst>
      <p:ext uri="{BB962C8B-B14F-4D97-AF65-F5344CB8AC3E}">
        <p14:creationId xmlns:p14="http://schemas.microsoft.com/office/powerpoint/2010/main" val="1875218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15"/>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5" grpId="0" animBg="1"/>
      <p:bldP spid="26" grpId="0" animBg="1"/>
      <p:bldP spid="15" grpId="0" animBg="1"/>
      <p:bldP spid="15" grpId="1" animBg="1"/>
      <p:bldP spid="36" grpId="0"/>
      <p:bldP spid="4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05F7A07C-C54B-4945-B8CB-B3008066BF19}"/>
              </a:ext>
            </a:extLst>
          </p:cNvPr>
          <p:cNvGraphicFramePr>
            <a:graphicFrameLocks noGrp="1"/>
          </p:cNvGraphicFramePr>
          <p:nvPr/>
        </p:nvGraphicFramePr>
        <p:xfrm>
          <a:off x="1076619" y="1252538"/>
          <a:ext cx="5038344" cy="2773680"/>
        </p:xfrm>
        <a:graphic>
          <a:graphicData uri="http://schemas.openxmlformats.org/drawingml/2006/table">
            <a:tbl>
              <a:tblPr firstRow="1" bandRow="1">
                <a:tableStyleId>{5940675A-B579-460E-94D1-54222C63F5DA}</a:tableStyleId>
              </a:tblPr>
              <a:tblGrid>
                <a:gridCol w="1051560">
                  <a:extLst>
                    <a:ext uri="{9D8B030D-6E8A-4147-A177-3AD203B41FA5}">
                      <a16:colId xmlns:a16="http://schemas.microsoft.com/office/drawing/2014/main" val="3231609373"/>
                    </a:ext>
                  </a:extLst>
                </a:gridCol>
                <a:gridCol w="2615184">
                  <a:extLst>
                    <a:ext uri="{9D8B030D-6E8A-4147-A177-3AD203B41FA5}">
                      <a16:colId xmlns:a16="http://schemas.microsoft.com/office/drawing/2014/main" val="1350134749"/>
                    </a:ext>
                  </a:extLst>
                </a:gridCol>
                <a:gridCol w="1371600">
                  <a:extLst>
                    <a:ext uri="{9D8B030D-6E8A-4147-A177-3AD203B41FA5}">
                      <a16:colId xmlns:a16="http://schemas.microsoft.com/office/drawing/2014/main" val="2743382978"/>
                    </a:ext>
                  </a:extLst>
                </a:gridCol>
              </a:tblGrid>
              <a:tr h="362231">
                <a:tc>
                  <a:txBody>
                    <a:bodyPr/>
                    <a:lstStyle/>
                    <a:p>
                      <a:r>
                        <a:rPr lang="en-US" sz="2000" dirty="0"/>
                        <a:t>Time</a:t>
                      </a:r>
                    </a:p>
                  </a:txBody>
                  <a:tcPr>
                    <a:solidFill>
                      <a:schemeClr val="bg1">
                        <a:lumMod val="85000"/>
                      </a:schemeClr>
                    </a:solidFill>
                  </a:tcPr>
                </a:tc>
                <a:tc>
                  <a:txBody>
                    <a:bodyPr/>
                    <a:lstStyle/>
                    <a:p>
                      <a:r>
                        <a:rPr lang="en-US" sz="2000" dirty="0"/>
                        <a:t>Topic</a:t>
                      </a:r>
                    </a:p>
                  </a:txBody>
                  <a:tcPr>
                    <a:solidFill>
                      <a:schemeClr val="bg1">
                        <a:lumMod val="85000"/>
                      </a:schemeClr>
                    </a:solidFill>
                  </a:tcPr>
                </a:tc>
                <a:tc>
                  <a:txBody>
                    <a:bodyPr/>
                    <a:lstStyle/>
                    <a:p>
                      <a:r>
                        <a:rPr lang="en-US" sz="2000" dirty="0"/>
                        <a:t>Owner</a:t>
                      </a:r>
                    </a:p>
                  </a:txBody>
                  <a:tcPr>
                    <a:solidFill>
                      <a:schemeClr val="bg1">
                        <a:lumMod val="85000"/>
                      </a:schemeClr>
                    </a:solidFill>
                  </a:tcPr>
                </a:tc>
                <a:extLst>
                  <a:ext uri="{0D108BD9-81ED-4DB2-BD59-A6C34878D82A}">
                    <a16:rowId xmlns:a16="http://schemas.microsoft.com/office/drawing/2014/main" val="1211834002"/>
                  </a:ext>
                </a:extLst>
              </a:tr>
              <a:tr h="274320">
                <a:tc>
                  <a:txBody>
                    <a:bodyPr/>
                    <a:lstStyle/>
                    <a:p>
                      <a:r>
                        <a:rPr lang="en-US" sz="2000" dirty="0"/>
                        <a:t>9:00</a:t>
                      </a:r>
                    </a:p>
                  </a:txBody>
                  <a:tcPr/>
                </a:tc>
                <a:tc>
                  <a:txBody>
                    <a:bodyPr/>
                    <a:lstStyle/>
                    <a:p>
                      <a:r>
                        <a:rPr lang="en-US" sz="2000" dirty="0"/>
                        <a:t>Welcome</a:t>
                      </a:r>
                    </a:p>
                  </a:txBody>
                  <a:tcPr/>
                </a:tc>
                <a:tc>
                  <a:txBody>
                    <a:bodyPr/>
                    <a:lstStyle/>
                    <a:p>
                      <a:r>
                        <a:rPr lang="en-US" sz="2000" dirty="0"/>
                        <a:t>Renee</a:t>
                      </a:r>
                    </a:p>
                  </a:txBody>
                  <a:tcPr/>
                </a:tc>
                <a:extLst>
                  <a:ext uri="{0D108BD9-81ED-4DB2-BD59-A6C34878D82A}">
                    <a16:rowId xmlns:a16="http://schemas.microsoft.com/office/drawing/2014/main" val="2283199724"/>
                  </a:ext>
                </a:extLst>
              </a:tr>
              <a:tr h="274320">
                <a:tc>
                  <a:txBody>
                    <a:bodyPr/>
                    <a:lstStyle/>
                    <a:p>
                      <a:r>
                        <a:rPr lang="en-US" sz="2000" dirty="0"/>
                        <a:t>9:30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Digital Transformation</a:t>
                      </a:r>
                    </a:p>
                  </a:txBody>
                  <a:tcPr/>
                </a:tc>
                <a:tc>
                  <a:txBody>
                    <a:bodyPr/>
                    <a:lstStyle/>
                    <a:p>
                      <a:r>
                        <a:rPr lang="en-US" sz="2000" dirty="0"/>
                        <a:t>John</a:t>
                      </a:r>
                    </a:p>
                  </a:txBody>
                  <a:tcPr/>
                </a:tc>
                <a:extLst>
                  <a:ext uri="{0D108BD9-81ED-4DB2-BD59-A6C34878D82A}">
                    <a16:rowId xmlns:a16="http://schemas.microsoft.com/office/drawing/2014/main" val="3066520998"/>
                  </a:ext>
                </a:extLst>
              </a:tr>
              <a:tr h="274320">
                <a:tc>
                  <a:txBody>
                    <a:bodyPr/>
                    <a:lstStyle/>
                    <a:p>
                      <a:r>
                        <a:rPr lang="en-US" sz="2000" dirty="0"/>
                        <a:t>10:30</a:t>
                      </a:r>
                    </a:p>
                  </a:txBody>
                  <a:tcPr/>
                </a:tc>
                <a:tc>
                  <a:txBody>
                    <a:bodyPr/>
                    <a:lstStyle/>
                    <a:p>
                      <a:r>
                        <a:rPr lang="en-US" sz="2000" dirty="0"/>
                        <a:t>Break</a:t>
                      </a:r>
                    </a:p>
                  </a:txBody>
                  <a:tcPr/>
                </a:tc>
                <a:tc>
                  <a:txBody>
                    <a:bodyPr/>
                    <a:lstStyle/>
                    <a:p>
                      <a:endParaRPr lang="en-US" sz="2000" dirty="0"/>
                    </a:p>
                  </a:txBody>
                  <a:tcPr/>
                </a:tc>
                <a:extLst>
                  <a:ext uri="{0D108BD9-81ED-4DB2-BD59-A6C34878D82A}">
                    <a16:rowId xmlns:a16="http://schemas.microsoft.com/office/drawing/2014/main" val="1703976697"/>
                  </a:ext>
                </a:extLst>
              </a:tr>
              <a:tr h="274320">
                <a:tc>
                  <a:txBody>
                    <a:bodyPr/>
                    <a:lstStyle/>
                    <a:p>
                      <a:r>
                        <a:rPr lang="en-US" sz="2000" dirty="0"/>
                        <a:t>11:00</a:t>
                      </a:r>
                    </a:p>
                  </a:txBody>
                  <a:tcPr/>
                </a:tc>
                <a:tc>
                  <a:txBody>
                    <a:bodyPr/>
                    <a:lstStyle/>
                    <a:p>
                      <a:r>
                        <a:rPr lang="en-US" sz="2000" dirty="0"/>
                        <a:t>Business Review</a:t>
                      </a:r>
                    </a:p>
                  </a:txBody>
                  <a:tcPr/>
                </a:tc>
                <a:tc>
                  <a:txBody>
                    <a:bodyPr/>
                    <a:lstStyle/>
                    <a:p>
                      <a:r>
                        <a:rPr lang="en-US" sz="2000" dirty="0"/>
                        <a:t>Sanjay</a:t>
                      </a:r>
                    </a:p>
                  </a:txBody>
                  <a:tcPr/>
                </a:tc>
                <a:extLst>
                  <a:ext uri="{0D108BD9-81ED-4DB2-BD59-A6C34878D82A}">
                    <a16:rowId xmlns:a16="http://schemas.microsoft.com/office/drawing/2014/main" val="2226629201"/>
                  </a:ext>
                </a:extLst>
              </a:tr>
              <a:tr h="274320">
                <a:tc>
                  <a:txBody>
                    <a:bodyPr/>
                    <a:lstStyle/>
                    <a:p>
                      <a:r>
                        <a:rPr lang="en-US" sz="2000" dirty="0"/>
                        <a:t>11:30</a:t>
                      </a:r>
                    </a:p>
                  </a:txBody>
                  <a:tcPr/>
                </a:tc>
                <a:tc>
                  <a:txBody>
                    <a:bodyPr/>
                    <a:lstStyle/>
                    <a:p>
                      <a:r>
                        <a:rPr lang="en-US" sz="2000" dirty="0"/>
                        <a:t>Open Q &amp; A</a:t>
                      </a:r>
                    </a:p>
                  </a:txBody>
                  <a:tcPr/>
                </a:tc>
                <a:tc>
                  <a:txBody>
                    <a:bodyPr/>
                    <a:lstStyle/>
                    <a:p>
                      <a:r>
                        <a:rPr lang="en-US" sz="2000" dirty="0"/>
                        <a:t>Christi</a:t>
                      </a:r>
                    </a:p>
                  </a:txBody>
                  <a:tcPr/>
                </a:tc>
                <a:extLst>
                  <a:ext uri="{0D108BD9-81ED-4DB2-BD59-A6C34878D82A}">
                    <a16:rowId xmlns:a16="http://schemas.microsoft.com/office/drawing/2014/main" val="2317869959"/>
                  </a:ext>
                </a:extLst>
              </a:tr>
              <a:tr h="274320">
                <a:tc>
                  <a:txBody>
                    <a:bodyPr/>
                    <a:lstStyle/>
                    <a:p>
                      <a:r>
                        <a:rPr lang="en-US" sz="2000" dirty="0"/>
                        <a:t>12:00</a:t>
                      </a:r>
                    </a:p>
                  </a:txBody>
                  <a:tcPr/>
                </a:tc>
                <a:tc>
                  <a:txBody>
                    <a:bodyPr/>
                    <a:lstStyle/>
                    <a:p>
                      <a:r>
                        <a:rPr lang="en-US" sz="2000" dirty="0"/>
                        <a:t>Lunch</a:t>
                      </a:r>
                    </a:p>
                  </a:txBody>
                  <a:tcPr/>
                </a:tc>
                <a:tc>
                  <a:txBody>
                    <a:bodyPr/>
                    <a:lstStyle/>
                    <a:p>
                      <a:endParaRPr lang="en-US" sz="2000" dirty="0"/>
                    </a:p>
                  </a:txBody>
                  <a:tcPr/>
                </a:tc>
                <a:extLst>
                  <a:ext uri="{0D108BD9-81ED-4DB2-BD59-A6C34878D82A}">
                    <a16:rowId xmlns:a16="http://schemas.microsoft.com/office/drawing/2014/main" val="3270889634"/>
                  </a:ext>
                </a:extLst>
              </a:tr>
            </a:tbl>
          </a:graphicData>
        </a:graphic>
      </p:graphicFrame>
      <p:sp>
        <p:nvSpPr>
          <p:cNvPr id="4" name="Rectangle 3">
            <a:extLst>
              <a:ext uri="{FF2B5EF4-FFF2-40B4-BE49-F238E27FC236}">
                <a16:creationId xmlns:a16="http://schemas.microsoft.com/office/drawing/2014/main" id="{820B2E64-CD82-4E76-9D6E-E1219B5AC183}"/>
              </a:ext>
            </a:extLst>
          </p:cNvPr>
          <p:cNvSpPr/>
          <p:nvPr/>
        </p:nvSpPr>
        <p:spPr>
          <a:xfrm>
            <a:off x="0" y="1"/>
            <a:ext cx="12192000" cy="777696"/>
          </a:xfrm>
          <a:prstGeom prst="rect">
            <a:avLst/>
          </a:prstGeom>
          <a:solidFill>
            <a:srgbClr val="243A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white"/>
                </a:solidFill>
                <a:effectLst/>
                <a:uLnTx/>
                <a:uFillTx/>
                <a:latin typeface="Calibri" panose="020F0502020204030204"/>
                <a:ea typeface="+mn-ea"/>
                <a:cs typeface="+mn-cs"/>
              </a:rPr>
              <a:t>Carefully Planned Agenda</a:t>
            </a:r>
          </a:p>
        </p:txBody>
      </p:sp>
      <p:sp>
        <p:nvSpPr>
          <p:cNvPr id="5" name="TextBox 4">
            <a:extLst>
              <a:ext uri="{FF2B5EF4-FFF2-40B4-BE49-F238E27FC236}">
                <a16:creationId xmlns:a16="http://schemas.microsoft.com/office/drawing/2014/main" id="{7F46CC36-D052-4535-BB2B-5A8FE9A59412}"/>
              </a:ext>
            </a:extLst>
          </p:cNvPr>
          <p:cNvSpPr txBox="1"/>
          <p:nvPr/>
        </p:nvSpPr>
        <p:spPr>
          <a:xfrm>
            <a:off x="4847211" y="1278665"/>
            <a:ext cx="1069848" cy="307777"/>
          </a:xfrm>
          <a:prstGeom prst="rect">
            <a:avLst/>
          </a:prstGeom>
          <a:solidFill>
            <a:srgbClr val="D9D9D9"/>
          </a:solid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Sponsor</a:t>
            </a:r>
          </a:p>
        </p:txBody>
      </p:sp>
      <p:graphicFrame>
        <p:nvGraphicFramePr>
          <p:cNvPr id="6" name="Table 5">
            <a:extLst>
              <a:ext uri="{FF2B5EF4-FFF2-40B4-BE49-F238E27FC236}">
                <a16:creationId xmlns:a16="http://schemas.microsoft.com/office/drawing/2014/main" id="{E53083D0-0A4B-465F-B4D6-CB225DD368C6}"/>
              </a:ext>
            </a:extLst>
          </p:cNvPr>
          <p:cNvGraphicFramePr>
            <a:graphicFrameLocks noGrp="1"/>
          </p:cNvGraphicFramePr>
          <p:nvPr/>
        </p:nvGraphicFramePr>
        <p:xfrm>
          <a:off x="6114963" y="1252538"/>
          <a:ext cx="2071334" cy="2773680"/>
        </p:xfrm>
        <a:graphic>
          <a:graphicData uri="http://schemas.openxmlformats.org/drawingml/2006/table">
            <a:tbl>
              <a:tblPr firstRow="1" bandRow="1">
                <a:tableStyleId>{5940675A-B579-460E-94D1-54222C63F5DA}</a:tableStyleId>
              </a:tblPr>
              <a:tblGrid>
                <a:gridCol w="2071334">
                  <a:extLst>
                    <a:ext uri="{9D8B030D-6E8A-4147-A177-3AD203B41FA5}">
                      <a16:colId xmlns:a16="http://schemas.microsoft.com/office/drawing/2014/main" val="3231609373"/>
                    </a:ext>
                  </a:extLst>
                </a:gridCol>
              </a:tblGrid>
              <a:tr h="362231">
                <a:tc>
                  <a:txBody>
                    <a:bodyPr/>
                    <a:lstStyle/>
                    <a:p>
                      <a:r>
                        <a:rPr lang="en-US" sz="2000" dirty="0"/>
                        <a:t>Presenter</a:t>
                      </a:r>
                    </a:p>
                  </a:txBody>
                  <a:tcPr>
                    <a:solidFill>
                      <a:schemeClr val="bg1">
                        <a:lumMod val="85000"/>
                      </a:schemeClr>
                    </a:solidFill>
                  </a:tcPr>
                </a:tc>
                <a:extLst>
                  <a:ext uri="{0D108BD9-81ED-4DB2-BD59-A6C34878D82A}">
                    <a16:rowId xmlns:a16="http://schemas.microsoft.com/office/drawing/2014/main" val="1211834002"/>
                  </a:ext>
                </a:extLst>
              </a:tr>
              <a:tr h="274320">
                <a:tc>
                  <a:txBody>
                    <a:bodyPr/>
                    <a:lstStyle/>
                    <a:p>
                      <a:r>
                        <a:rPr lang="en-US" sz="2000" dirty="0"/>
                        <a:t>Renee</a:t>
                      </a:r>
                    </a:p>
                  </a:txBody>
                  <a:tcPr/>
                </a:tc>
                <a:extLst>
                  <a:ext uri="{0D108BD9-81ED-4DB2-BD59-A6C34878D82A}">
                    <a16:rowId xmlns:a16="http://schemas.microsoft.com/office/drawing/2014/main" val="2283199724"/>
                  </a:ext>
                </a:extLst>
              </a:tr>
              <a:tr h="274320">
                <a:tc>
                  <a:txBody>
                    <a:bodyPr/>
                    <a:lstStyle/>
                    <a:p>
                      <a:r>
                        <a:rPr lang="en-US" sz="2000" dirty="0"/>
                        <a:t>Maria</a:t>
                      </a:r>
                    </a:p>
                  </a:txBody>
                  <a:tcPr/>
                </a:tc>
                <a:extLst>
                  <a:ext uri="{0D108BD9-81ED-4DB2-BD59-A6C34878D82A}">
                    <a16:rowId xmlns:a16="http://schemas.microsoft.com/office/drawing/2014/main" val="3066520998"/>
                  </a:ext>
                </a:extLst>
              </a:tr>
              <a:tr h="274320">
                <a:tc>
                  <a:txBody>
                    <a:bodyPr/>
                    <a:lstStyle/>
                    <a:p>
                      <a:endParaRPr lang="en-US" sz="2000" dirty="0"/>
                    </a:p>
                  </a:txBody>
                  <a:tcPr/>
                </a:tc>
                <a:extLst>
                  <a:ext uri="{0D108BD9-81ED-4DB2-BD59-A6C34878D82A}">
                    <a16:rowId xmlns:a16="http://schemas.microsoft.com/office/drawing/2014/main" val="1703976697"/>
                  </a:ext>
                </a:extLst>
              </a:tr>
              <a:tr h="274320">
                <a:tc>
                  <a:txBody>
                    <a:bodyPr/>
                    <a:lstStyle/>
                    <a:p>
                      <a:r>
                        <a:rPr lang="en-US" sz="2000" dirty="0"/>
                        <a:t>Ty</a:t>
                      </a:r>
                    </a:p>
                  </a:txBody>
                  <a:tcPr/>
                </a:tc>
                <a:extLst>
                  <a:ext uri="{0D108BD9-81ED-4DB2-BD59-A6C34878D82A}">
                    <a16:rowId xmlns:a16="http://schemas.microsoft.com/office/drawing/2014/main" val="2226629201"/>
                  </a:ext>
                </a:extLst>
              </a:tr>
              <a:tr h="274320">
                <a:tc>
                  <a:txBody>
                    <a:bodyPr/>
                    <a:lstStyle/>
                    <a:p>
                      <a:r>
                        <a:rPr lang="en-US" sz="2000" dirty="0"/>
                        <a:t>Alan</a:t>
                      </a:r>
                    </a:p>
                  </a:txBody>
                  <a:tcPr/>
                </a:tc>
                <a:extLst>
                  <a:ext uri="{0D108BD9-81ED-4DB2-BD59-A6C34878D82A}">
                    <a16:rowId xmlns:a16="http://schemas.microsoft.com/office/drawing/2014/main" val="2317869959"/>
                  </a:ext>
                </a:extLst>
              </a:tr>
              <a:tr h="274320">
                <a:tc>
                  <a:txBody>
                    <a:bodyPr/>
                    <a:lstStyle/>
                    <a:p>
                      <a:endParaRPr lang="en-US" sz="2000" dirty="0"/>
                    </a:p>
                  </a:txBody>
                  <a:tcPr/>
                </a:tc>
                <a:extLst>
                  <a:ext uri="{0D108BD9-81ED-4DB2-BD59-A6C34878D82A}">
                    <a16:rowId xmlns:a16="http://schemas.microsoft.com/office/drawing/2014/main" val="3270889634"/>
                  </a:ext>
                </a:extLst>
              </a:tr>
            </a:tbl>
          </a:graphicData>
        </a:graphic>
      </p:graphicFrame>
      <p:pic>
        <p:nvPicPr>
          <p:cNvPr id="10" name="Picture 9">
            <a:extLst>
              <a:ext uri="{FF2B5EF4-FFF2-40B4-BE49-F238E27FC236}">
                <a16:creationId xmlns:a16="http://schemas.microsoft.com/office/drawing/2014/main" id="{2962E9C3-6462-4B0C-9A3A-744D3D7D7CA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176125" y="5177127"/>
            <a:ext cx="1478737" cy="1478737"/>
          </a:xfrm>
          <a:prstGeom prst="rect">
            <a:avLst/>
          </a:prstGeom>
        </p:spPr>
      </p:pic>
      <p:pic>
        <p:nvPicPr>
          <p:cNvPr id="11" name="Picture 10">
            <a:extLst>
              <a:ext uri="{FF2B5EF4-FFF2-40B4-BE49-F238E27FC236}">
                <a16:creationId xmlns:a16="http://schemas.microsoft.com/office/drawing/2014/main" id="{BF0D778D-49C1-4FD3-BE7E-466B2FB671A0}"/>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075306" y="4473401"/>
            <a:ext cx="1978537" cy="1978537"/>
          </a:xfrm>
          <a:prstGeom prst="rect">
            <a:avLst/>
          </a:prstGeom>
        </p:spPr>
      </p:pic>
      <p:pic>
        <p:nvPicPr>
          <p:cNvPr id="13" name="Picture 12">
            <a:extLst>
              <a:ext uri="{FF2B5EF4-FFF2-40B4-BE49-F238E27FC236}">
                <a16:creationId xmlns:a16="http://schemas.microsoft.com/office/drawing/2014/main" id="{CF74CEF9-136C-406F-8F45-AE5D2F019C77}"/>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582183" y="4582574"/>
            <a:ext cx="3246640" cy="2434980"/>
          </a:xfrm>
          <a:prstGeom prst="rect">
            <a:avLst/>
          </a:prstGeom>
        </p:spPr>
      </p:pic>
      <p:pic>
        <p:nvPicPr>
          <p:cNvPr id="15" name="Picture 14">
            <a:extLst>
              <a:ext uri="{FF2B5EF4-FFF2-40B4-BE49-F238E27FC236}">
                <a16:creationId xmlns:a16="http://schemas.microsoft.com/office/drawing/2014/main" id="{F8F9CA8E-D777-45BA-8C67-1C33BA9D2008}"/>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385696" y="4592209"/>
            <a:ext cx="1381846" cy="975489"/>
          </a:xfrm>
          <a:prstGeom prst="rect">
            <a:avLst/>
          </a:prstGeom>
        </p:spPr>
      </p:pic>
      <p:grpSp>
        <p:nvGrpSpPr>
          <p:cNvPr id="22" name="Group 21">
            <a:extLst>
              <a:ext uri="{FF2B5EF4-FFF2-40B4-BE49-F238E27FC236}">
                <a16:creationId xmlns:a16="http://schemas.microsoft.com/office/drawing/2014/main" id="{DD7B8CE0-292A-43A5-B044-81EBA8A7ABAD}"/>
              </a:ext>
            </a:extLst>
          </p:cNvPr>
          <p:cNvGrpSpPr/>
          <p:nvPr/>
        </p:nvGrpSpPr>
        <p:grpSpPr>
          <a:xfrm>
            <a:off x="4063445" y="4706981"/>
            <a:ext cx="1713674" cy="898481"/>
            <a:chOff x="4963886" y="1254034"/>
            <a:chExt cx="1713674" cy="898481"/>
          </a:xfrm>
        </p:grpSpPr>
        <p:sp>
          <p:nvSpPr>
            <p:cNvPr id="17" name="Rectangle: Rounded Corners 16">
              <a:extLst>
                <a:ext uri="{FF2B5EF4-FFF2-40B4-BE49-F238E27FC236}">
                  <a16:creationId xmlns:a16="http://schemas.microsoft.com/office/drawing/2014/main" id="{CB85A25B-8FA5-40CF-8F12-2409FE669D9B}"/>
                </a:ext>
              </a:extLst>
            </p:cNvPr>
            <p:cNvSpPr/>
            <p:nvPr/>
          </p:nvSpPr>
          <p:spPr>
            <a:xfrm>
              <a:off x="4963886" y="1254034"/>
              <a:ext cx="1632202" cy="609600"/>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panose="020F0502020204030204"/>
                  <a:ea typeface="+mn-ea"/>
                  <a:cs typeface="+mn-cs"/>
                </a:rPr>
                <a:t>http://</a:t>
              </a:r>
            </a:p>
          </p:txBody>
        </p:sp>
        <p:pic>
          <p:nvPicPr>
            <p:cNvPr id="21" name="Picture 20" descr="A close up of a logo&#10;&#10;Description generated with high confidence">
              <a:extLst>
                <a:ext uri="{FF2B5EF4-FFF2-40B4-BE49-F238E27FC236}">
                  <a16:creationId xmlns:a16="http://schemas.microsoft.com/office/drawing/2014/main" id="{D10C2816-2BC3-4EB2-9B79-31AE4AA0B367}"/>
                </a:ext>
              </a:extLst>
            </p:cNvPr>
            <p:cNvPicPr>
              <a:picLocks noChangeAspect="1"/>
            </p:cNvPicPr>
            <p:nvPr/>
          </p:nvPicPr>
          <p:blipFill>
            <a:blip r:embed="rId7"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6152052" y="1627007"/>
              <a:ext cx="525508" cy="525508"/>
            </a:xfrm>
            <a:prstGeom prst="rect">
              <a:avLst/>
            </a:prstGeom>
          </p:spPr>
        </p:pic>
      </p:grpSp>
      <p:graphicFrame>
        <p:nvGraphicFramePr>
          <p:cNvPr id="23" name="Table 22">
            <a:extLst>
              <a:ext uri="{FF2B5EF4-FFF2-40B4-BE49-F238E27FC236}">
                <a16:creationId xmlns:a16="http://schemas.microsoft.com/office/drawing/2014/main" id="{0C5A92DB-82E7-40EC-9588-CD8DF5ABE24D}"/>
              </a:ext>
            </a:extLst>
          </p:cNvPr>
          <p:cNvGraphicFramePr>
            <a:graphicFrameLocks noGrp="1"/>
          </p:cNvGraphicFramePr>
          <p:nvPr/>
        </p:nvGraphicFramePr>
        <p:xfrm>
          <a:off x="8186297" y="1252538"/>
          <a:ext cx="959669" cy="2773680"/>
        </p:xfrm>
        <a:graphic>
          <a:graphicData uri="http://schemas.openxmlformats.org/drawingml/2006/table">
            <a:tbl>
              <a:tblPr firstRow="1" bandRow="1">
                <a:tableStyleId>{5940675A-B579-460E-94D1-54222C63F5DA}</a:tableStyleId>
              </a:tblPr>
              <a:tblGrid>
                <a:gridCol w="959669">
                  <a:extLst>
                    <a:ext uri="{9D8B030D-6E8A-4147-A177-3AD203B41FA5}">
                      <a16:colId xmlns:a16="http://schemas.microsoft.com/office/drawing/2014/main" val="3231609373"/>
                    </a:ext>
                  </a:extLst>
                </a:gridCol>
              </a:tblGrid>
              <a:tr h="362231">
                <a:tc>
                  <a:txBody>
                    <a:bodyPr/>
                    <a:lstStyle/>
                    <a:p>
                      <a:pPr algn="ctr"/>
                      <a:r>
                        <a:rPr lang="en-US" sz="2000" dirty="0"/>
                        <a:t>Video?</a:t>
                      </a:r>
                    </a:p>
                  </a:txBody>
                  <a:tcPr>
                    <a:solidFill>
                      <a:schemeClr val="bg1">
                        <a:lumMod val="85000"/>
                      </a:schemeClr>
                    </a:solidFill>
                  </a:tcPr>
                </a:tc>
                <a:extLst>
                  <a:ext uri="{0D108BD9-81ED-4DB2-BD59-A6C34878D82A}">
                    <a16:rowId xmlns:a16="http://schemas.microsoft.com/office/drawing/2014/main" val="1211834002"/>
                  </a:ext>
                </a:extLst>
              </a:tr>
              <a:tr h="274320">
                <a:tc>
                  <a:txBody>
                    <a:bodyPr/>
                    <a:lstStyle/>
                    <a:p>
                      <a:pPr algn="ctr"/>
                      <a:r>
                        <a:rPr lang="en-US" sz="2000" dirty="0"/>
                        <a:t>X</a:t>
                      </a:r>
                    </a:p>
                  </a:txBody>
                  <a:tcPr/>
                </a:tc>
                <a:extLst>
                  <a:ext uri="{0D108BD9-81ED-4DB2-BD59-A6C34878D82A}">
                    <a16:rowId xmlns:a16="http://schemas.microsoft.com/office/drawing/2014/main" val="2283199724"/>
                  </a:ext>
                </a:extLst>
              </a:tr>
              <a:tr h="274320">
                <a:tc>
                  <a:txBody>
                    <a:bodyPr/>
                    <a:lstStyle/>
                    <a:p>
                      <a:pPr algn="ctr"/>
                      <a:endParaRPr lang="en-US" sz="2000" dirty="0"/>
                    </a:p>
                  </a:txBody>
                  <a:tcPr/>
                </a:tc>
                <a:extLst>
                  <a:ext uri="{0D108BD9-81ED-4DB2-BD59-A6C34878D82A}">
                    <a16:rowId xmlns:a16="http://schemas.microsoft.com/office/drawing/2014/main" val="3066520998"/>
                  </a:ext>
                </a:extLst>
              </a:tr>
              <a:tr h="274320">
                <a:tc>
                  <a:txBody>
                    <a:bodyPr/>
                    <a:lstStyle/>
                    <a:p>
                      <a:pPr algn="ctr"/>
                      <a:endParaRPr lang="en-US" sz="2000" dirty="0"/>
                    </a:p>
                  </a:txBody>
                  <a:tcPr/>
                </a:tc>
                <a:extLst>
                  <a:ext uri="{0D108BD9-81ED-4DB2-BD59-A6C34878D82A}">
                    <a16:rowId xmlns:a16="http://schemas.microsoft.com/office/drawing/2014/main" val="1703976697"/>
                  </a:ext>
                </a:extLst>
              </a:tr>
              <a:tr h="274320">
                <a:tc>
                  <a:txBody>
                    <a:bodyPr/>
                    <a:lstStyle/>
                    <a:p>
                      <a:pPr algn="ctr"/>
                      <a:r>
                        <a:rPr lang="en-US" sz="2000" dirty="0"/>
                        <a:t>X</a:t>
                      </a:r>
                    </a:p>
                  </a:txBody>
                  <a:tcPr/>
                </a:tc>
                <a:extLst>
                  <a:ext uri="{0D108BD9-81ED-4DB2-BD59-A6C34878D82A}">
                    <a16:rowId xmlns:a16="http://schemas.microsoft.com/office/drawing/2014/main" val="2226629201"/>
                  </a:ext>
                </a:extLst>
              </a:tr>
              <a:tr h="274320">
                <a:tc>
                  <a:txBody>
                    <a:bodyPr/>
                    <a:lstStyle/>
                    <a:p>
                      <a:pPr algn="ctr"/>
                      <a:endParaRPr lang="en-US" sz="2000" dirty="0"/>
                    </a:p>
                  </a:txBody>
                  <a:tcPr/>
                </a:tc>
                <a:extLst>
                  <a:ext uri="{0D108BD9-81ED-4DB2-BD59-A6C34878D82A}">
                    <a16:rowId xmlns:a16="http://schemas.microsoft.com/office/drawing/2014/main" val="2317869959"/>
                  </a:ext>
                </a:extLst>
              </a:tr>
              <a:tr h="274320">
                <a:tc>
                  <a:txBody>
                    <a:bodyPr/>
                    <a:lstStyle/>
                    <a:p>
                      <a:endParaRPr lang="en-US" sz="2000" dirty="0"/>
                    </a:p>
                  </a:txBody>
                  <a:tcPr/>
                </a:tc>
                <a:extLst>
                  <a:ext uri="{0D108BD9-81ED-4DB2-BD59-A6C34878D82A}">
                    <a16:rowId xmlns:a16="http://schemas.microsoft.com/office/drawing/2014/main" val="3270889634"/>
                  </a:ext>
                </a:extLst>
              </a:tr>
            </a:tbl>
          </a:graphicData>
        </a:graphic>
      </p:graphicFrame>
      <p:graphicFrame>
        <p:nvGraphicFramePr>
          <p:cNvPr id="24" name="Table 23">
            <a:extLst>
              <a:ext uri="{FF2B5EF4-FFF2-40B4-BE49-F238E27FC236}">
                <a16:creationId xmlns:a16="http://schemas.microsoft.com/office/drawing/2014/main" id="{203BBBF6-C958-44B4-9250-BE3175EE9D15}"/>
              </a:ext>
            </a:extLst>
          </p:cNvPr>
          <p:cNvGraphicFramePr>
            <a:graphicFrameLocks noGrp="1"/>
          </p:cNvGraphicFramePr>
          <p:nvPr/>
        </p:nvGraphicFramePr>
        <p:xfrm>
          <a:off x="9140741" y="1252538"/>
          <a:ext cx="959669" cy="2773680"/>
        </p:xfrm>
        <a:graphic>
          <a:graphicData uri="http://schemas.openxmlformats.org/drawingml/2006/table">
            <a:tbl>
              <a:tblPr firstRow="1" bandRow="1">
                <a:tableStyleId>{5940675A-B579-460E-94D1-54222C63F5DA}</a:tableStyleId>
              </a:tblPr>
              <a:tblGrid>
                <a:gridCol w="959669">
                  <a:extLst>
                    <a:ext uri="{9D8B030D-6E8A-4147-A177-3AD203B41FA5}">
                      <a16:colId xmlns:a16="http://schemas.microsoft.com/office/drawing/2014/main" val="3231609373"/>
                    </a:ext>
                  </a:extLst>
                </a:gridCol>
              </a:tblGrid>
              <a:tr h="362231">
                <a:tc>
                  <a:txBody>
                    <a:bodyPr/>
                    <a:lstStyle/>
                    <a:p>
                      <a:pPr algn="ctr"/>
                      <a:r>
                        <a:rPr lang="en-US" sz="2000" dirty="0"/>
                        <a:t>Demo?</a:t>
                      </a:r>
                    </a:p>
                  </a:txBody>
                  <a:tcPr>
                    <a:solidFill>
                      <a:schemeClr val="bg1">
                        <a:lumMod val="85000"/>
                      </a:schemeClr>
                    </a:solidFill>
                  </a:tcPr>
                </a:tc>
                <a:extLst>
                  <a:ext uri="{0D108BD9-81ED-4DB2-BD59-A6C34878D82A}">
                    <a16:rowId xmlns:a16="http://schemas.microsoft.com/office/drawing/2014/main" val="1211834002"/>
                  </a:ext>
                </a:extLst>
              </a:tr>
              <a:tr h="274320">
                <a:tc>
                  <a:txBody>
                    <a:bodyPr/>
                    <a:lstStyle/>
                    <a:p>
                      <a:pPr algn="ctr"/>
                      <a:endParaRPr lang="en-US" sz="2000" dirty="0"/>
                    </a:p>
                  </a:txBody>
                  <a:tcPr/>
                </a:tc>
                <a:extLst>
                  <a:ext uri="{0D108BD9-81ED-4DB2-BD59-A6C34878D82A}">
                    <a16:rowId xmlns:a16="http://schemas.microsoft.com/office/drawing/2014/main" val="2283199724"/>
                  </a:ext>
                </a:extLst>
              </a:tr>
              <a:tr h="274320">
                <a:tc>
                  <a:txBody>
                    <a:bodyPr/>
                    <a:lstStyle/>
                    <a:p>
                      <a:pPr algn="ctr"/>
                      <a:r>
                        <a:rPr lang="en-US" sz="2000" dirty="0"/>
                        <a:t>X</a:t>
                      </a:r>
                    </a:p>
                  </a:txBody>
                  <a:tcPr/>
                </a:tc>
                <a:extLst>
                  <a:ext uri="{0D108BD9-81ED-4DB2-BD59-A6C34878D82A}">
                    <a16:rowId xmlns:a16="http://schemas.microsoft.com/office/drawing/2014/main" val="3066520998"/>
                  </a:ext>
                </a:extLst>
              </a:tr>
              <a:tr h="274320">
                <a:tc>
                  <a:txBody>
                    <a:bodyPr/>
                    <a:lstStyle/>
                    <a:p>
                      <a:pPr algn="ctr"/>
                      <a:endParaRPr lang="en-US" sz="2000" dirty="0"/>
                    </a:p>
                  </a:txBody>
                  <a:tcPr/>
                </a:tc>
                <a:extLst>
                  <a:ext uri="{0D108BD9-81ED-4DB2-BD59-A6C34878D82A}">
                    <a16:rowId xmlns:a16="http://schemas.microsoft.com/office/drawing/2014/main" val="1703976697"/>
                  </a:ext>
                </a:extLst>
              </a:tr>
              <a:tr h="274320">
                <a:tc>
                  <a:txBody>
                    <a:bodyPr/>
                    <a:lstStyle/>
                    <a:p>
                      <a:endParaRPr lang="en-US" sz="2000" dirty="0"/>
                    </a:p>
                  </a:txBody>
                  <a:tcPr/>
                </a:tc>
                <a:extLst>
                  <a:ext uri="{0D108BD9-81ED-4DB2-BD59-A6C34878D82A}">
                    <a16:rowId xmlns:a16="http://schemas.microsoft.com/office/drawing/2014/main" val="2226629201"/>
                  </a:ext>
                </a:extLst>
              </a:tr>
              <a:tr h="274320">
                <a:tc>
                  <a:txBody>
                    <a:bodyPr/>
                    <a:lstStyle/>
                    <a:p>
                      <a:endParaRPr lang="en-US" sz="2000" dirty="0"/>
                    </a:p>
                  </a:txBody>
                  <a:tcPr/>
                </a:tc>
                <a:extLst>
                  <a:ext uri="{0D108BD9-81ED-4DB2-BD59-A6C34878D82A}">
                    <a16:rowId xmlns:a16="http://schemas.microsoft.com/office/drawing/2014/main" val="2317869959"/>
                  </a:ext>
                </a:extLst>
              </a:tr>
              <a:tr h="274320">
                <a:tc>
                  <a:txBody>
                    <a:bodyPr/>
                    <a:lstStyle/>
                    <a:p>
                      <a:endParaRPr lang="en-US" sz="2000" dirty="0"/>
                    </a:p>
                  </a:txBody>
                  <a:tcPr/>
                </a:tc>
                <a:extLst>
                  <a:ext uri="{0D108BD9-81ED-4DB2-BD59-A6C34878D82A}">
                    <a16:rowId xmlns:a16="http://schemas.microsoft.com/office/drawing/2014/main" val="3270889634"/>
                  </a:ext>
                </a:extLst>
              </a:tr>
            </a:tbl>
          </a:graphicData>
        </a:graphic>
      </p:graphicFrame>
      <p:graphicFrame>
        <p:nvGraphicFramePr>
          <p:cNvPr id="25" name="Table 24">
            <a:extLst>
              <a:ext uri="{FF2B5EF4-FFF2-40B4-BE49-F238E27FC236}">
                <a16:creationId xmlns:a16="http://schemas.microsoft.com/office/drawing/2014/main" id="{886CF711-9983-4688-B56D-0FF64C19719C}"/>
              </a:ext>
            </a:extLst>
          </p:cNvPr>
          <p:cNvGraphicFramePr>
            <a:graphicFrameLocks noGrp="1"/>
          </p:cNvGraphicFramePr>
          <p:nvPr/>
        </p:nvGraphicFramePr>
        <p:xfrm>
          <a:off x="10103894" y="1253219"/>
          <a:ext cx="959669" cy="2773680"/>
        </p:xfrm>
        <a:graphic>
          <a:graphicData uri="http://schemas.openxmlformats.org/drawingml/2006/table">
            <a:tbl>
              <a:tblPr firstRow="1" bandRow="1">
                <a:tableStyleId>{5940675A-B579-460E-94D1-54222C63F5DA}</a:tableStyleId>
              </a:tblPr>
              <a:tblGrid>
                <a:gridCol w="959669">
                  <a:extLst>
                    <a:ext uri="{9D8B030D-6E8A-4147-A177-3AD203B41FA5}">
                      <a16:colId xmlns:a16="http://schemas.microsoft.com/office/drawing/2014/main" val="3231609373"/>
                    </a:ext>
                  </a:extLst>
                </a:gridCol>
              </a:tblGrid>
              <a:tr h="362231">
                <a:tc>
                  <a:txBody>
                    <a:bodyPr/>
                    <a:lstStyle/>
                    <a:p>
                      <a:pPr algn="ctr"/>
                      <a:r>
                        <a:rPr lang="en-US" sz="2000" dirty="0"/>
                        <a:t>PC?</a:t>
                      </a:r>
                    </a:p>
                  </a:txBody>
                  <a:tcPr>
                    <a:solidFill>
                      <a:schemeClr val="bg1">
                        <a:lumMod val="85000"/>
                      </a:schemeClr>
                    </a:solidFill>
                  </a:tcPr>
                </a:tc>
                <a:extLst>
                  <a:ext uri="{0D108BD9-81ED-4DB2-BD59-A6C34878D82A}">
                    <a16:rowId xmlns:a16="http://schemas.microsoft.com/office/drawing/2014/main" val="1211834002"/>
                  </a:ext>
                </a:extLst>
              </a:tr>
              <a:tr h="274320">
                <a:tc>
                  <a:txBody>
                    <a:bodyPr/>
                    <a:lstStyle/>
                    <a:p>
                      <a:pPr algn="ctr"/>
                      <a:endParaRPr lang="en-US" sz="2000" dirty="0"/>
                    </a:p>
                  </a:txBody>
                  <a:tcPr/>
                </a:tc>
                <a:extLst>
                  <a:ext uri="{0D108BD9-81ED-4DB2-BD59-A6C34878D82A}">
                    <a16:rowId xmlns:a16="http://schemas.microsoft.com/office/drawing/2014/main" val="2283199724"/>
                  </a:ext>
                </a:extLst>
              </a:tr>
              <a:tr h="274320">
                <a:tc>
                  <a:txBody>
                    <a:bodyPr/>
                    <a:lstStyle/>
                    <a:p>
                      <a:pPr algn="ctr"/>
                      <a:r>
                        <a:rPr lang="en-US" sz="2000" dirty="0"/>
                        <a:t>X</a:t>
                      </a:r>
                    </a:p>
                  </a:txBody>
                  <a:tcPr/>
                </a:tc>
                <a:extLst>
                  <a:ext uri="{0D108BD9-81ED-4DB2-BD59-A6C34878D82A}">
                    <a16:rowId xmlns:a16="http://schemas.microsoft.com/office/drawing/2014/main" val="3066520998"/>
                  </a:ext>
                </a:extLst>
              </a:tr>
              <a:tr h="274320">
                <a:tc>
                  <a:txBody>
                    <a:bodyPr/>
                    <a:lstStyle/>
                    <a:p>
                      <a:pPr algn="ctr"/>
                      <a:endParaRPr lang="en-US" sz="2000" dirty="0"/>
                    </a:p>
                  </a:txBody>
                  <a:tcPr/>
                </a:tc>
                <a:extLst>
                  <a:ext uri="{0D108BD9-81ED-4DB2-BD59-A6C34878D82A}">
                    <a16:rowId xmlns:a16="http://schemas.microsoft.com/office/drawing/2014/main" val="1703976697"/>
                  </a:ext>
                </a:extLst>
              </a:tr>
              <a:tr h="274320">
                <a:tc>
                  <a:txBody>
                    <a:bodyPr/>
                    <a:lstStyle/>
                    <a:p>
                      <a:endParaRPr lang="en-US" sz="2000" dirty="0"/>
                    </a:p>
                  </a:txBody>
                  <a:tcPr/>
                </a:tc>
                <a:extLst>
                  <a:ext uri="{0D108BD9-81ED-4DB2-BD59-A6C34878D82A}">
                    <a16:rowId xmlns:a16="http://schemas.microsoft.com/office/drawing/2014/main" val="2226629201"/>
                  </a:ext>
                </a:extLst>
              </a:tr>
              <a:tr h="274320">
                <a:tc>
                  <a:txBody>
                    <a:bodyPr/>
                    <a:lstStyle/>
                    <a:p>
                      <a:endParaRPr lang="en-US" sz="2000" dirty="0"/>
                    </a:p>
                  </a:txBody>
                  <a:tcPr/>
                </a:tc>
                <a:extLst>
                  <a:ext uri="{0D108BD9-81ED-4DB2-BD59-A6C34878D82A}">
                    <a16:rowId xmlns:a16="http://schemas.microsoft.com/office/drawing/2014/main" val="2317869959"/>
                  </a:ext>
                </a:extLst>
              </a:tr>
              <a:tr h="274320">
                <a:tc>
                  <a:txBody>
                    <a:bodyPr/>
                    <a:lstStyle/>
                    <a:p>
                      <a:endParaRPr lang="en-US" sz="2000" dirty="0"/>
                    </a:p>
                  </a:txBody>
                  <a:tcPr/>
                </a:tc>
                <a:extLst>
                  <a:ext uri="{0D108BD9-81ED-4DB2-BD59-A6C34878D82A}">
                    <a16:rowId xmlns:a16="http://schemas.microsoft.com/office/drawing/2014/main" val="3270889634"/>
                  </a:ext>
                </a:extLst>
              </a:tr>
            </a:tbl>
          </a:graphicData>
        </a:graphic>
      </p:graphicFrame>
    </p:spTree>
    <p:extLst>
      <p:ext uri="{BB962C8B-B14F-4D97-AF65-F5344CB8AC3E}">
        <p14:creationId xmlns:p14="http://schemas.microsoft.com/office/powerpoint/2010/main" val="41616068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1"/>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3"/>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23"/>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2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72114CA-2E39-48BF-8482-268D47B048B7}"/>
              </a:ext>
            </a:extLst>
          </p:cNvPr>
          <p:cNvSpPr>
            <a:spLocks noGrp="1"/>
          </p:cNvSpPr>
          <p:nvPr>
            <p:ph type="title"/>
          </p:nvPr>
        </p:nvSpPr>
        <p:spPr>
          <a:xfrm>
            <a:off x="0" y="174815"/>
            <a:ext cx="12192000" cy="742300"/>
          </a:xfrm>
        </p:spPr>
        <p:txBody>
          <a:bodyPr/>
          <a:lstStyle/>
          <a:p>
            <a:pPr algn="ctr"/>
            <a:r>
              <a:rPr lang="en-US" sz="4000" dirty="0"/>
              <a:t>Track what matters most with Microsoft Lists</a:t>
            </a:r>
          </a:p>
        </p:txBody>
      </p:sp>
      <p:grpSp>
        <p:nvGrpSpPr>
          <p:cNvPr id="12" name="Group 271">
            <a:extLst>
              <a:ext uri="{FF2B5EF4-FFF2-40B4-BE49-F238E27FC236}">
                <a16:creationId xmlns:a16="http://schemas.microsoft.com/office/drawing/2014/main" id="{EE9EBD71-A76B-C841-A665-ED5621F28CCC}"/>
              </a:ext>
            </a:extLst>
          </p:cNvPr>
          <p:cNvGrpSpPr>
            <a:grpSpLocks noChangeAspect="1"/>
          </p:cNvGrpSpPr>
          <p:nvPr/>
        </p:nvGrpSpPr>
        <p:grpSpPr bwMode="auto">
          <a:xfrm>
            <a:off x="418958" y="1570760"/>
            <a:ext cx="1092171" cy="873735"/>
            <a:chOff x="2449" y="3408"/>
            <a:chExt cx="175" cy="140"/>
          </a:xfrm>
        </p:grpSpPr>
        <p:sp>
          <p:nvSpPr>
            <p:cNvPr id="13" name="Freeform 272">
              <a:extLst>
                <a:ext uri="{FF2B5EF4-FFF2-40B4-BE49-F238E27FC236}">
                  <a16:creationId xmlns:a16="http://schemas.microsoft.com/office/drawing/2014/main" id="{22B1FF82-FB38-7B47-87A7-6C70DE35BC53}"/>
                </a:ext>
              </a:extLst>
            </p:cNvPr>
            <p:cNvSpPr>
              <a:spLocks/>
            </p:cNvSpPr>
            <p:nvPr/>
          </p:nvSpPr>
          <p:spPr bwMode="auto">
            <a:xfrm>
              <a:off x="2519" y="3478"/>
              <a:ext cx="105" cy="70"/>
            </a:xfrm>
            <a:custGeom>
              <a:avLst/>
              <a:gdLst>
                <a:gd name="T0" fmla="*/ 169 w 169"/>
                <a:gd name="T1" fmla="*/ 0 h 113"/>
                <a:gd name="T2" fmla="*/ 169 w 169"/>
                <a:gd name="T3" fmla="*/ 0 h 113"/>
                <a:gd name="T4" fmla="*/ 141 w 169"/>
                <a:gd name="T5" fmla="*/ 0 h 113"/>
                <a:gd name="T6" fmla="*/ 141 w 169"/>
                <a:gd name="T7" fmla="*/ 85 h 113"/>
                <a:gd name="T8" fmla="*/ 0 w 169"/>
                <a:gd name="T9" fmla="*/ 85 h 113"/>
                <a:gd name="T10" fmla="*/ 0 w 169"/>
                <a:gd name="T11" fmla="*/ 113 h 113"/>
                <a:gd name="T12" fmla="*/ 169 w 169"/>
                <a:gd name="T13" fmla="*/ 113 h 113"/>
                <a:gd name="T14" fmla="*/ 169 w 169"/>
                <a:gd name="T15" fmla="*/ 0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9" h="113">
                  <a:moveTo>
                    <a:pt x="169" y="0"/>
                  </a:moveTo>
                  <a:lnTo>
                    <a:pt x="169" y="0"/>
                  </a:lnTo>
                  <a:lnTo>
                    <a:pt x="141" y="0"/>
                  </a:lnTo>
                  <a:lnTo>
                    <a:pt x="141" y="85"/>
                  </a:lnTo>
                  <a:lnTo>
                    <a:pt x="0" y="85"/>
                  </a:lnTo>
                  <a:lnTo>
                    <a:pt x="0" y="113"/>
                  </a:lnTo>
                  <a:lnTo>
                    <a:pt x="169" y="113"/>
                  </a:lnTo>
                  <a:lnTo>
                    <a:pt x="169" y="0"/>
                  </a:ln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273">
              <a:extLst>
                <a:ext uri="{FF2B5EF4-FFF2-40B4-BE49-F238E27FC236}">
                  <a16:creationId xmlns:a16="http://schemas.microsoft.com/office/drawing/2014/main" id="{59CE4134-A783-AD4D-96D8-B13CE14347E3}"/>
                </a:ext>
              </a:extLst>
            </p:cNvPr>
            <p:cNvSpPr>
              <a:spLocks/>
            </p:cNvSpPr>
            <p:nvPr/>
          </p:nvSpPr>
          <p:spPr bwMode="auto">
            <a:xfrm>
              <a:off x="2449" y="3408"/>
              <a:ext cx="105" cy="70"/>
            </a:xfrm>
            <a:custGeom>
              <a:avLst/>
              <a:gdLst>
                <a:gd name="T0" fmla="*/ 169 w 169"/>
                <a:gd name="T1" fmla="*/ 0 h 113"/>
                <a:gd name="T2" fmla="*/ 169 w 169"/>
                <a:gd name="T3" fmla="*/ 0 h 113"/>
                <a:gd name="T4" fmla="*/ 0 w 169"/>
                <a:gd name="T5" fmla="*/ 0 h 113"/>
                <a:gd name="T6" fmla="*/ 0 w 169"/>
                <a:gd name="T7" fmla="*/ 113 h 113"/>
                <a:gd name="T8" fmla="*/ 169 w 169"/>
                <a:gd name="T9" fmla="*/ 113 h 113"/>
                <a:gd name="T10" fmla="*/ 169 w 169"/>
                <a:gd name="T11" fmla="*/ 0 h 113"/>
              </a:gdLst>
              <a:ahLst/>
              <a:cxnLst>
                <a:cxn ang="0">
                  <a:pos x="T0" y="T1"/>
                </a:cxn>
                <a:cxn ang="0">
                  <a:pos x="T2" y="T3"/>
                </a:cxn>
                <a:cxn ang="0">
                  <a:pos x="T4" y="T5"/>
                </a:cxn>
                <a:cxn ang="0">
                  <a:pos x="T6" y="T7"/>
                </a:cxn>
                <a:cxn ang="0">
                  <a:pos x="T8" y="T9"/>
                </a:cxn>
                <a:cxn ang="0">
                  <a:pos x="T10" y="T11"/>
                </a:cxn>
              </a:cxnLst>
              <a:rect l="0" t="0" r="r" b="b"/>
              <a:pathLst>
                <a:path w="169" h="113">
                  <a:moveTo>
                    <a:pt x="169" y="0"/>
                  </a:moveTo>
                  <a:lnTo>
                    <a:pt x="169" y="0"/>
                  </a:lnTo>
                  <a:lnTo>
                    <a:pt x="0" y="0"/>
                  </a:lnTo>
                  <a:lnTo>
                    <a:pt x="0" y="113"/>
                  </a:lnTo>
                  <a:lnTo>
                    <a:pt x="169" y="113"/>
                  </a:lnTo>
                  <a:lnTo>
                    <a:pt x="169"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274">
              <a:extLst>
                <a:ext uri="{FF2B5EF4-FFF2-40B4-BE49-F238E27FC236}">
                  <a16:creationId xmlns:a16="http://schemas.microsoft.com/office/drawing/2014/main" id="{1D3FA36B-468D-8845-BE41-6F41728D1C62}"/>
                </a:ext>
              </a:extLst>
            </p:cNvPr>
            <p:cNvSpPr>
              <a:spLocks/>
            </p:cNvSpPr>
            <p:nvPr/>
          </p:nvSpPr>
          <p:spPr bwMode="auto">
            <a:xfrm>
              <a:off x="2483" y="3443"/>
              <a:ext cx="105" cy="71"/>
            </a:xfrm>
            <a:custGeom>
              <a:avLst/>
              <a:gdLst>
                <a:gd name="T0" fmla="*/ 169 w 169"/>
                <a:gd name="T1" fmla="*/ 0 h 113"/>
                <a:gd name="T2" fmla="*/ 169 w 169"/>
                <a:gd name="T3" fmla="*/ 0 h 113"/>
                <a:gd name="T4" fmla="*/ 141 w 169"/>
                <a:gd name="T5" fmla="*/ 0 h 113"/>
                <a:gd name="T6" fmla="*/ 141 w 169"/>
                <a:gd name="T7" fmla="*/ 84 h 113"/>
                <a:gd name="T8" fmla="*/ 0 w 169"/>
                <a:gd name="T9" fmla="*/ 84 h 113"/>
                <a:gd name="T10" fmla="*/ 0 w 169"/>
                <a:gd name="T11" fmla="*/ 113 h 113"/>
                <a:gd name="T12" fmla="*/ 169 w 169"/>
                <a:gd name="T13" fmla="*/ 113 h 113"/>
                <a:gd name="T14" fmla="*/ 169 w 169"/>
                <a:gd name="T15" fmla="*/ 0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9" h="113">
                  <a:moveTo>
                    <a:pt x="169" y="0"/>
                  </a:moveTo>
                  <a:lnTo>
                    <a:pt x="169" y="0"/>
                  </a:lnTo>
                  <a:lnTo>
                    <a:pt x="141" y="0"/>
                  </a:lnTo>
                  <a:lnTo>
                    <a:pt x="141" y="84"/>
                  </a:lnTo>
                  <a:lnTo>
                    <a:pt x="0" y="84"/>
                  </a:lnTo>
                  <a:lnTo>
                    <a:pt x="0" y="113"/>
                  </a:lnTo>
                  <a:lnTo>
                    <a:pt x="169" y="113"/>
                  </a:lnTo>
                  <a:lnTo>
                    <a:pt x="169" y="0"/>
                  </a:ln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6" name="Group 27">
            <a:extLst>
              <a:ext uri="{FF2B5EF4-FFF2-40B4-BE49-F238E27FC236}">
                <a16:creationId xmlns:a16="http://schemas.microsoft.com/office/drawing/2014/main" id="{3B688849-1A27-5B41-99DD-644C2650289F}"/>
              </a:ext>
            </a:extLst>
          </p:cNvPr>
          <p:cNvGrpSpPr>
            <a:grpSpLocks noChangeAspect="1"/>
          </p:cNvGrpSpPr>
          <p:nvPr/>
        </p:nvGrpSpPr>
        <p:grpSpPr bwMode="auto">
          <a:xfrm>
            <a:off x="419661" y="3532763"/>
            <a:ext cx="1090765" cy="578295"/>
            <a:chOff x="2423" y="874"/>
            <a:chExt cx="232" cy="123"/>
          </a:xfrm>
        </p:grpSpPr>
        <p:sp>
          <p:nvSpPr>
            <p:cNvPr id="17" name="Freeform 28">
              <a:extLst>
                <a:ext uri="{FF2B5EF4-FFF2-40B4-BE49-F238E27FC236}">
                  <a16:creationId xmlns:a16="http://schemas.microsoft.com/office/drawing/2014/main" id="{EF74AF65-96A6-8F4D-91DE-3365E4286555}"/>
                </a:ext>
              </a:extLst>
            </p:cNvPr>
            <p:cNvSpPr>
              <a:spLocks/>
            </p:cNvSpPr>
            <p:nvPr/>
          </p:nvSpPr>
          <p:spPr bwMode="auto">
            <a:xfrm>
              <a:off x="2493" y="874"/>
              <a:ext cx="66" cy="66"/>
            </a:xfrm>
            <a:custGeom>
              <a:avLst/>
              <a:gdLst>
                <a:gd name="T0" fmla="*/ 53 w 106"/>
                <a:gd name="T1" fmla="*/ 106 h 106"/>
                <a:gd name="T2" fmla="*/ 53 w 106"/>
                <a:gd name="T3" fmla="*/ 106 h 106"/>
                <a:gd name="T4" fmla="*/ 106 w 106"/>
                <a:gd name="T5" fmla="*/ 53 h 106"/>
                <a:gd name="T6" fmla="*/ 75 w 106"/>
                <a:gd name="T7" fmla="*/ 5 h 106"/>
                <a:gd name="T8" fmla="*/ 53 w 106"/>
                <a:gd name="T9" fmla="*/ 0 h 106"/>
                <a:gd name="T10" fmla="*/ 31 w 106"/>
                <a:gd name="T11" fmla="*/ 5 h 106"/>
                <a:gd name="T12" fmla="*/ 0 w 106"/>
                <a:gd name="T13" fmla="*/ 53 h 106"/>
                <a:gd name="T14" fmla="*/ 53 w 106"/>
                <a:gd name="T15" fmla="*/ 106 h 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06">
                  <a:moveTo>
                    <a:pt x="53" y="106"/>
                  </a:moveTo>
                  <a:lnTo>
                    <a:pt x="53" y="106"/>
                  </a:lnTo>
                  <a:cubicBezTo>
                    <a:pt x="82" y="106"/>
                    <a:pt x="106" y="83"/>
                    <a:pt x="106" y="53"/>
                  </a:cubicBezTo>
                  <a:cubicBezTo>
                    <a:pt x="106" y="31"/>
                    <a:pt x="93" y="13"/>
                    <a:pt x="75" y="5"/>
                  </a:cubicBezTo>
                  <a:cubicBezTo>
                    <a:pt x="68" y="2"/>
                    <a:pt x="61" y="0"/>
                    <a:pt x="53" y="0"/>
                  </a:cubicBezTo>
                  <a:cubicBezTo>
                    <a:pt x="45" y="0"/>
                    <a:pt x="38" y="2"/>
                    <a:pt x="31" y="5"/>
                  </a:cubicBezTo>
                  <a:cubicBezTo>
                    <a:pt x="13" y="13"/>
                    <a:pt x="0" y="31"/>
                    <a:pt x="0" y="53"/>
                  </a:cubicBezTo>
                  <a:cubicBezTo>
                    <a:pt x="0" y="83"/>
                    <a:pt x="24" y="106"/>
                    <a:pt x="53" y="106"/>
                  </a:cubicBez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29">
              <a:extLst>
                <a:ext uri="{FF2B5EF4-FFF2-40B4-BE49-F238E27FC236}">
                  <a16:creationId xmlns:a16="http://schemas.microsoft.com/office/drawing/2014/main" id="{28988293-F69F-114E-BDA5-1B685BF4B3D4}"/>
                </a:ext>
              </a:extLst>
            </p:cNvPr>
            <p:cNvSpPr>
              <a:spLocks/>
            </p:cNvSpPr>
            <p:nvPr/>
          </p:nvSpPr>
          <p:spPr bwMode="auto">
            <a:xfrm>
              <a:off x="2477" y="948"/>
              <a:ext cx="99" cy="49"/>
            </a:xfrm>
            <a:custGeom>
              <a:avLst/>
              <a:gdLst>
                <a:gd name="T0" fmla="*/ 80 w 160"/>
                <a:gd name="T1" fmla="*/ 0 h 80"/>
                <a:gd name="T2" fmla="*/ 80 w 160"/>
                <a:gd name="T3" fmla="*/ 0 h 80"/>
                <a:gd name="T4" fmla="*/ 0 w 160"/>
                <a:gd name="T5" fmla="*/ 80 h 80"/>
                <a:gd name="T6" fmla="*/ 160 w 160"/>
                <a:gd name="T7" fmla="*/ 80 h 80"/>
                <a:gd name="T8" fmla="*/ 80 w 160"/>
                <a:gd name="T9" fmla="*/ 0 h 80"/>
              </a:gdLst>
              <a:ahLst/>
              <a:cxnLst>
                <a:cxn ang="0">
                  <a:pos x="T0" y="T1"/>
                </a:cxn>
                <a:cxn ang="0">
                  <a:pos x="T2" y="T3"/>
                </a:cxn>
                <a:cxn ang="0">
                  <a:pos x="T4" y="T5"/>
                </a:cxn>
                <a:cxn ang="0">
                  <a:pos x="T6" y="T7"/>
                </a:cxn>
                <a:cxn ang="0">
                  <a:pos x="T8" y="T9"/>
                </a:cxn>
              </a:cxnLst>
              <a:rect l="0" t="0" r="r" b="b"/>
              <a:pathLst>
                <a:path w="160" h="80">
                  <a:moveTo>
                    <a:pt x="80" y="0"/>
                  </a:moveTo>
                  <a:lnTo>
                    <a:pt x="80" y="0"/>
                  </a:lnTo>
                  <a:cubicBezTo>
                    <a:pt x="36" y="0"/>
                    <a:pt x="0" y="36"/>
                    <a:pt x="0" y="80"/>
                  </a:cubicBezTo>
                  <a:lnTo>
                    <a:pt x="160" y="80"/>
                  </a:lnTo>
                  <a:cubicBezTo>
                    <a:pt x="160" y="36"/>
                    <a:pt x="124" y="0"/>
                    <a:pt x="80" y="0"/>
                  </a:cubicBez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30">
              <a:extLst>
                <a:ext uri="{FF2B5EF4-FFF2-40B4-BE49-F238E27FC236}">
                  <a16:creationId xmlns:a16="http://schemas.microsoft.com/office/drawing/2014/main" id="{E9E06D88-B670-A44B-85C4-B90DF8E54285}"/>
                </a:ext>
              </a:extLst>
            </p:cNvPr>
            <p:cNvSpPr>
              <a:spLocks/>
            </p:cNvSpPr>
            <p:nvPr/>
          </p:nvSpPr>
          <p:spPr bwMode="auto">
            <a:xfrm>
              <a:off x="2423" y="965"/>
              <a:ext cx="46" cy="32"/>
            </a:xfrm>
            <a:custGeom>
              <a:avLst/>
              <a:gdLst>
                <a:gd name="T0" fmla="*/ 0 w 75"/>
                <a:gd name="T1" fmla="*/ 53 h 53"/>
                <a:gd name="T2" fmla="*/ 0 w 75"/>
                <a:gd name="T3" fmla="*/ 53 h 53"/>
                <a:gd name="T4" fmla="*/ 63 w 75"/>
                <a:gd name="T5" fmla="*/ 53 h 53"/>
                <a:gd name="T6" fmla="*/ 63 w 75"/>
                <a:gd name="T7" fmla="*/ 53 h 53"/>
                <a:gd name="T8" fmla="*/ 75 w 75"/>
                <a:gd name="T9" fmla="*/ 5 h 53"/>
                <a:gd name="T10" fmla="*/ 54 w 75"/>
                <a:gd name="T11" fmla="*/ 0 h 53"/>
                <a:gd name="T12" fmla="*/ 0 w 75"/>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75" h="53">
                  <a:moveTo>
                    <a:pt x="0" y="53"/>
                  </a:moveTo>
                  <a:lnTo>
                    <a:pt x="0" y="53"/>
                  </a:lnTo>
                  <a:lnTo>
                    <a:pt x="63" y="53"/>
                  </a:lnTo>
                  <a:lnTo>
                    <a:pt x="63" y="53"/>
                  </a:lnTo>
                  <a:cubicBezTo>
                    <a:pt x="63" y="36"/>
                    <a:pt x="67" y="19"/>
                    <a:pt x="75" y="5"/>
                  </a:cubicBezTo>
                  <a:cubicBezTo>
                    <a:pt x="68" y="2"/>
                    <a:pt x="61" y="0"/>
                    <a:pt x="54" y="0"/>
                  </a:cubicBezTo>
                  <a:cubicBezTo>
                    <a:pt x="24" y="0"/>
                    <a:pt x="0" y="24"/>
                    <a:pt x="0" y="53"/>
                  </a:cubicBez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31">
              <a:extLst>
                <a:ext uri="{FF2B5EF4-FFF2-40B4-BE49-F238E27FC236}">
                  <a16:creationId xmlns:a16="http://schemas.microsoft.com/office/drawing/2014/main" id="{2EE2EC25-5CC0-2348-AFC9-C0C038D788C3}"/>
                </a:ext>
              </a:extLst>
            </p:cNvPr>
            <p:cNvSpPr>
              <a:spLocks/>
            </p:cNvSpPr>
            <p:nvPr/>
          </p:nvSpPr>
          <p:spPr bwMode="auto">
            <a:xfrm>
              <a:off x="2431" y="907"/>
              <a:ext cx="50" cy="49"/>
            </a:xfrm>
            <a:custGeom>
              <a:avLst/>
              <a:gdLst>
                <a:gd name="T0" fmla="*/ 40 w 80"/>
                <a:gd name="T1" fmla="*/ 0 h 80"/>
                <a:gd name="T2" fmla="*/ 40 w 80"/>
                <a:gd name="T3" fmla="*/ 0 h 80"/>
                <a:gd name="T4" fmla="*/ 0 w 80"/>
                <a:gd name="T5" fmla="*/ 40 h 80"/>
                <a:gd name="T6" fmla="*/ 14 w 80"/>
                <a:gd name="T7" fmla="*/ 71 h 80"/>
                <a:gd name="T8" fmla="*/ 37 w 80"/>
                <a:gd name="T9" fmla="*/ 80 h 80"/>
                <a:gd name="T10" fmla="*/ 40 w 80"/>
                <a:gd name="T11" fmla="*/ 80 h 80"/>
                <a:gd name="T12" fmla="*/ 42 w 80"/>
                <a:gd name="T13" fmla="*/ 80 h 80"/>
                <a:gd name="T14" fmla="*/ 65 w 80"/>
                <a:gd name="T15" fmla="*/ 71 h 80"/>
                <a:gd name="T16" fmla="*/ 80 w 80"/>
                <a:gd name="T17" fmla="*/ 40 h 80"/>
                <a:gd name="T18" fmla="*/ 40 w 80"/>
                <a:gd name="T19"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80">
                  <a:moveTo>
                    <a:pt x="40" y="0"/>
                  </a:moveTo>
                  <a:lnTo>
                    <a:pt x="40" y="0"/>
                  </a:lnTo>
                  <a:cubicBezTo>
                    <a:pt x="17" y="0"/>
                    <a:pt x="0" y="18"/>
                    <a:pt x="0" y="40"/>
                  </a:cubicBezTo>
                  <a:cubicBezTo>
                    <a:pt x="0" y="53"/>
                    <a:pt x="5" y="63"/>
                    <a:pt x="14" y="71"/>
                  </a:cubicBezTo>
                  <a:cubicBezTo>
                    <a:pt x="20" y="76"/>
                    <a:pt x="28" y="80"/>
                    <a:pt x="37" y="80"/>
                  </a:cubicBezTo>
                  <a:cubicBezTo>
                    <a:pt x="38" y="80"/>
                    <a:pt x="39" y="80"/>
                    <a:pt x="40" y="80"/>
                  </a:cubicBezTo>
                  <a:cubicBezTo>
                    <a:pt x="40" y="80"/>
                    <a:pt x="41" y="80"/>
                    <a:pt x="42" y="80"/>
                  </a:cubicBezTo>
                  <a:cubicBezTo>
                    <a:pt x="51" y="80"/>
                    <a:pt x="59" y="76"/>
                    <a:pt x="65" y="71"/>
                  </a:cubicBezTo>
                  <a:cubicBezTo>
                    <a:pt x="74" y="63"/>
                    <a:pt x="80" y="53"/>
                    <a:pt x="80" y="40"/>
                  </a:cubicBezTo>
                  <a:cubicBezTo>
                    <a:pt x="80" y="18"/>
                    <a:pt x="62" y="0"/>
                    <a:pt x="40" y="0"/>
                  </a:cubicBez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32">
              <a:extLst>
                <a:ext uri="{FF2B5EF4-FFF2-40B4-BE49-F238E27FC236}">
                  <a16:creationId xmlns:a16="http://schemas.microsoft.com/office/drawing/2014/main" id="{69682C74-720E-0741-981B-7E0264E379E7}"/>
                </a:ext>
              </a:extLst>
            </p:cNvPr>
            <p:cNvSpPr>
              <a:spLocks/>
            </p:cNvSpPr>
            <p:nvPr/>
          </p:nvSpPr>
          <p:spPr bwMode="auto">
            <a:xfrm>
              <a:off x="2573" y="898"/>
              <a:ext cx="82" cy="83"/>
            </a:xfrm>
            <a:custGeom>
              <a:avLst/>
              <a:gdLst>
                <a:gd name="T0" fmla="*/ 80 w 133"/>
                <a:gd name="T1" fmla="*/ 53 h 133"/>
                <a:gd name="T2" fmla="*/ 80 w 133"/>
                <a:gd name="T3" fmla="*/ 53 h 133"/>
                <a:gd name="T4" fmla="*/ 80 w 133"/>
                <a:gd name="T5" fmla="*/ 0 h 133"/>
                <a:gd name="T6" fmla="*/ 53 w 133"/>
                <a:gd name="T7" fmla="*/ 0 h 133"/>
                <a:gd name="T8" fmla="*/ 53 w 133"/>
                <a:gd name="T9" fmla="*/ 53 h 133"/>
                <a:gd name="T10" fmla="*/ 0 w 133"/>
                <a:gd name="T11" fmla="*/ 53 h 133"/>
                <a:gd name="T12" fmla="*/ 0 w 133"/>
                <a:gd name="T13" fmla="*/ 80 h 133"/>
                <a:gd name="T14" fmla="*/ 53 w 133"/>
                <a:gd name="T15" fmla="*/ 80 h 133"/>
                <a:gd name="T16" fmla="*/ 53 w 133"/>
                <a:gd name="T17" fmla="*/ 80 h 133"/>
                <a:gd name="T18" fmla="*/ 53 w 133"/>
                <a:gd name="T19" fmla="*/ 133 h 133"/>
                <a:gd name="T20" fmla="*/ 80 w 133"/>
                <a:gd name="T21" fmla="*/ 133 h 133"/>
                <a:gd name="T22" fmla="*/ 80 w 133"/>
                <a:gd name="T23" fmla="*/ 80 h 133"/>
                <a:gd name="T24" fmla="*/ 80 w 133"/>
                <a:gd name="T25" fmla="*/ 80 h 133"/>
                <a:gd name="T26" fmla="*/ 133 w 133"/>
                <a:gd name="T27" fmla="*/ 80 h 133"/>
                <a:gd name="T28" fmla="*/ 133 w 133"/>
                <a:gd name="T29" fmla="*/ 53 h 133"/>
                <a:gd name="T30" fmla="*/ 80 w 133"/>
                <a:gd name="T31" fmla="*/ 5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3" h="133">
                  <a:moveTo>
                    <a:pt x="80" y="53"/>
                  </a:moveTo>
                  <a:lnTo>
                    <a:pt x="80" y="53"/>
                  </a:lnTo>
                  <a:lnTo>
                    <a:pt x="80" y="0"/>
                  </a:lnTo>
                  <a:lnTo>
                    <a:pt x="53" y="0"/>
                  </a:lnTo>
                  <a:lnTo>
                    <a:pt x="53" y="53"/>
                  </a:lnTo>
                  <a:lnTo>
                    <a:pt x="0" y="53"/>
                  </a:lnTo>
                  <a:lnTo>
                    <a:pt x="0" y="80"/>
                  </a:lnTo>
                  <a:lnTo>
                    <a:pt x="53" y="80"/>
                  </a:lnTo>
                  <a:lnTo>
                    <a:pt x="53" y="80"/>
                  </a:lnTo>
                  <a:lnTo>
                    <a:pt x="53" y="133"/>
                  </a:lnTo>
                  <a:lnTo>
                    <a:pt x="80" y="133"/>
                  </a:lnTo>
                  <a:lnTo>
                    <a:pt x="80" y="80"/>
                  </a:lnTo>
                  <a:lnTo>
                    <a:pt x="80" y="80"/>
                  </a:lnTo>
                  <a:lnTo>
                    <a:pt x="133" y="80"/>
                  </a:lnTo>
                  <a:lnTo>
                    <a:pt x="133" y="53"/>
                  </a:lnTo>
                  <a:lnTo>
                    <a:pt x="80" y="53"/>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26" name="Group 26">
            <a:extLst>
              <a:ext uri="{FF2B5EF4-FFF2-40B4-BE49-F238E27FC236}">
                <a16:creationId xmlns:a16="http://schemas.microsoft.com/office/drawing/2014/main" id="{3C5D4A5B-2F2A-EE4E-910D-40F082315CC0}"/>
              </a:ext>
            </a:extLst>
          </p:cNvPr>
          <p:cNvGrpSpPr>
            <a:grpSpLocks noChangeAspect="1"/>
          </p:cNvGrpSpPr>
          <p:nvPr/>
        </p:nvGrpSpPr>
        <p:grpSpPr bwMode="auto">
          <a:xfrm>
            <a:off x="416404" y="5135572"/>
            <a:ext cx="1097279" cy="963114"/>
            <a:chOff x="3291" y="834"/>
            <a:chExt cx="229" cy="201"/>
          </a:xfrm>
        </p:grpSpPr>
        <p:sp>
          <p:nvSpPr>
            <p:cNvPr id="27" name="Freeform 27">
              <a:extLst>
                <a:ext uri="{FF2B5EF4-FFF2-40B4-BE49-F238E27FC236}">
                  <a16:creationId xmlns:a16="http://schemas.microsoft.com/office/drawing/2014/main" id="{C4EF968D-A10E-6E43-B345-D99C6F14CE95}"/>
                </a:ext>
              </a:extLst>
            </p:cNvPr>
            <p:cNvSpPr>
              <a:spLocks/>
            </p:cNvSpPr>
            <p:nvPr/>
          </p:nvSpPr>
          <p:spPr bwMode="auto">
            <a:xfrm>
              <a:off x="3291" y="846"/>
              <a:ext cx="141" cy="42"/>
            </a:xfrm>
            <a:custGeom>
              <a:avLst/>
              <a:gdLst>
                <a:gd name="T0" fmla="*/ 0 w 226"/>
                <a:gd name="T1" fmla="*/ 67 h 67"/>
                <a:gd name="T2" fmla="*/ 0 w 226"/>
                <a:gd name="T3" fmla="*/ 67 h 67"/>
                <a:gd name="T4" fmla="*/ 226 w 226"/>
                <a:gd name="T5" fmla="*/ 67 h 67"/>
                <a:gd name="T6" fmla="*/ 226 w 226"/>
                <a:gd name="T7" fmla="*/ 0 h 67"/>
                <a:gd name="T8" fmla="*/ 0 w 226"/>
                <a:gd name="T9" fmla="*/ 0 h 67"/>
                <a:gd name="T10" fmla="*/ 0 w 226"/>
                <a:gd name="T11" fmla="*/ 67 h 67"/>
              </a:gdLst>
              <a:ahLst/>
              <a:cxnLst>
                <a:cxn ang="0">
                  <a:pos x="T0" y="T1"/>
                </a:cxn>
                <a:cxn ang="0">
                  <a:pos x="T2" y="T3"/>
                </a:cxn>
                <a:cxn ang="0">
                  <a:pos x="T4" y="T5"/>
                </a:cxn>
                <a:cxn ang="0">
                  <a:pos x="T6" y="T7"/>
                </a:cxn>
                <a:cxn ang="0">
                  <a:pos x="T8" y="T9"/>
                </a:cxn>
                <a:cxn ang="0">
                  <a:pos x="T10" y="T11"/>
                </a:cxn>
              </a:cxnLst>
              <a:rect l="0" t="0" r="r" b="b"/>
              <a:pathLst>
                <a:path w="226" h="67">
                  <a:moveTo>
                    <a:pt x="0" y="67"/>
                  </a:moveTo>
                  <a:lnTo>
                    <a:pt x="0" y="67"/>
                  </a:lnTo>
                  <a:lnTo>
                    <a:pt x="226" y="67"/>
                  </a:lnTo>
                  <a:lnTo>
                    <a:pt x="226" y="0"/>
                  </a:lnTo>
                  <a:lnTo>
                    <a:pt x="0" y="0"/>
                  </a:lnTo>
                  <a:lnTo>
                    <a:pt x="0" y="67"/>
                  </a:ln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8">
              <a:extLst>
                <a:ext uri="{FF2B5EF4-FFF2-40B4-BE49-F238E27FC236}">
                  <a16:creationId xmlns:a16="http://schemas.microsoft.com/office/drawing/2014/main" id="{3C76266E-31F7-0544-9C5A-DEC8B25C968D}"/>
                </a:ext>
              </a:extLst>
            </p:cNvPr>
            <p:cNvSpPr>
              <a:spLocks/>
            </p:cNvSpPr>
            <p:nvPr/>
          </p:nvSpPr>
          <p:spPr bwMode="auto">
            <a:xfrm>
              <a:off x="3291" y="920"/>
              <a:ext cx="141" cy="41"/>
            </a:xfrm>
            <a:custGeom>
              <a:avLst/>
              <a:gdLst>
                <a:gd name="T0" fmla="*/ 0 w 226"/>
                <a:gd name="T1" fmla="*/ 67 h 67"/>
                <a:gd name="T2" fmla="*/ 0 w 226"/>
                <a:gd name="T3" fmla="*/ 67 h 67"/>
                <a:gd name="T4" fmla="*/ 226 w 226"/>
                <a:gd name="T5" fmla="*/ 67 h 67"/>
                <a:gd name="T6" fmla="*/ 226 w 226"/>
                <a:gd name="T7" fmla="*/ 0 h 67"/>
                <a:gd name="T8" fmla="*/ 0 w 226"/>
                <a:gd name="T9" fmla="*/ 0 h 67"/>
                <a:gd name="T10" fmla="*/ 0 w 226"/>
                <a:gd name="T11" fmla="*/ 67 h 67"/>
              </a:gdLst>
              <a:ahLst/>
              <a:cxnLst>
                <a:cxn ang="0">
                  <a:pos x="T0" y="T1"/>
                </a:cxn>
                <a:cxn ang="0">
                  <a:pos x="T2" y="T3"/>
                </a:cxn>
                <a:cxn ang="0">
                  <a:pos x="T4" y="T5"/>
                </a:cxn>
                <a:cxn ang="0">
                  <a:pos x="T6" y="T7"/>
                </a:cxn>
                <a:cxn ang="0">
                  <a:pos x="T8" y="T9"/>
                </a:cxn>
                <a:cxn ang="0">
                  <a:pos x="T10" y="T11"/>
                </a:cxn>
              </a:cxnLst>
              <a:rect l="0" t="0" r="r" b="b"/>
              <a:pathLst>
                <a:path w="226" h="67">
                  <a:moveTo>
                    <a:pt x="0" y="67"/>
                  </a:moveTo>
                  <a:lnTo>
                    <a:pt x="0" y="67"/>
                  </a:lnTo>
                  <a:lnTo>
                    <a:pt x="226" y="67"/>
                  </a:lnTo>
                  <a:lnTo>
                    <a:pt x="226" y="0"/>
                  </a:lnTo>
                  <a:lnTo>
                    <a:pt x="0" y="0"/>
                  </a:lnTo>
                  <a:lnTo>
                    <a:pt x="0" y="67"/>
                  </a:ln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29">
              <a:extLst>
                <a:ext uri="{FF2B5EF4-FFF2-40B4-BE49-F238E27FC236}">
                  <a16:creationId xmlns:a16="http://schemas.microsoft.com/office/drawing/2014/main" id="{04A0487A-7FB5-7C47-9CEB-DD70713FD1F2}"/>
                </a:ext>
              </a:extLst>
            </p:cNvPr>
            <p:cNvSpPr>
              <a:spLocks/>
            </p:cNvSpPr>
            <p:nvPr/>
          </p:nvSpPr>
          <p:spPr bwMode="auto">
            <a:xfrm>
              <a:off x="3291" y="994"/>
              <a:ext cx="141" cy="41"/>
            </a:xfrm>
            <a:custGeom>
              <a:avLst/>
              <a:gdLst>
                <a:gd name="T0" fmla="*/ 0 w 226"/>
                <a:gd name="T1" fmla="*/ 67 h 67"/>
                <a:gd name="T2" fmla="*/ 0 w 226"/>
                <a:gd name="T3" fmla="*/ 67 h 67"/>
                <a:gd name="T4" fmla="*/ 226 w 226"/>
                <a:gd name="T5" fmla="*/ 67 h 67"/>
                <a:gd name="T6" fmla="*/ 226 w 226"/>
                <a:gd name="T7" fmla="*/ 0 h 67"/>
                <a:gd name="T8" fmla="*/ 0 w 226"/>
                <a:gd name="T9" fmla="*/ 0 h 67"/>
                <a:gd name="T10" fmla="*/ 0 w 226"/>
                <a:gd name="T11" fmla="*/ 67 h 67"/>
              </a:gdLst>
              <a:ahLst/>
              <a:cxnLst>
                <a:cxn ang="0">
                  <a:pos x="T0" y="T1"/>
                </a:cxn>
                <a:cxn ang="0">
                  <a:pos x="T2" y="T3"/>
                </a:cxn>
                <a:cxn ang="0">
                  <a:pos x="T4" y="T5"/>
                </a:cxn>
                <a:cxn ang="0">
                  <a:pos x="T6" y="T7"/>
                </a:cxn>
                <a:cxn ang="0">
                  <a:pos x="T8" y="T9"/>
                </a:cxn>
                <a:cxn ang="0">
                  <a:pos x="T10" y="T11"/>
                </a:cxn>
              </a:cxnLst>
              <a:rect l="0" t="0" r="r" b="b"/>
              <a:pathLst>
                <a:path w="226" h="67">
                  <a:moveTo>
                    <a:pt x="0" y="67"/>
                  </a:moveTo>
                  <a:lnTo>
                    <a:pt x="0" y="67"/>
                  </a:lnTo>
                  <a:lnTo>
                    <a:pt x="226" y="67"/>
                  </a:lnTo>
                  <a:lnTo>
                    <a:pt x="226" y="0"/>
                  </a:lnTo>
                  <a:lnTo>
                    <a:pt x="0" y="0"/>
                  </a:lnTo>
                  <a:lnTo>
                    <a:pt x="0" y="67"/>
                  </a:ln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 name="Freeform 30">
              <a:extLst>
                <a:ext uri="{FF2B5EF4-FFF2-40B4-BE49-F238E27FC236}">
                  <a16:creationId xmlns:a16="http://schemas.microsoft.com/office/drawing/2014/main" id="{AD5BC164-0DB9-B546-B382-5A60529F58A2}"/>
                </a:ext>
              </a:extLst>
            </p:cNvPr>
            <p:cNvSpPr>
              <a:spLocks/>
            </p:cNvSpPr>
            <p:nvPr/>
          </p:nvSpPr>
          <p:spPr bwMode="auto">
            <a:xfrm>
              <a:off x="3452" y="907"/>
              <a:ext cx="68" cy="54"/>
            </a:xfrm>
            <a:custGeom>
              <a:avLst/>
              <a:gdLst>
                <a:gd name="T0" fmla="*/ 96 w 110"/>
                <a:gd name="T1" fmla="*/ 0 h 88"/>
                <a:gd name="T2" fmla="*/ 96 w 110"/>
                <a:gd name="T3" fmla="*/ 0 h 88"/>
                <a:gd name="T4" fmla="*/ 37 w 110"/>
                <a:gd name="T5" fmla="*/ 60 h 88"/>
                <a:gd name="T6" fmla="*/ 14 w 110"/>
                <a:gd name="T7" fmla="*/ 37 h 88"/>
                <a:gd name="T8" fmla="*/ 0 w 110"/>
                <a:gd name="T9" fmla="*/ 51 h 88"/>
                <a:gd name="T10" fmla="*/ 37 w 110"/>
                <a:gd name="T11" fmla="*/ 88 h 88"/>
                <a:gd name="T12" fmla="*/ 110 w 110"/>
                <a:gd name="T13" fmla="*/ 14 h 88"/>
                <a:gd name="T14" fmla="*/ 96 w 110"/>
                <a:gd name="T15" fmla="*/ 0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 h="88">
                  <a:moveTo>
                    <a:pt x="96" y="0"/>
                  </a:moveTo>
                  <a:lnTo>
                    <a:pt x="96" y="0"/>
                  </a:lnTo>
                  <a:lnTo>
                    <a:pt x="37" y="60"/>
                  </a:lnTo>
                  <a:lnTo>
                    <a:pt x="14" y="37"/>
                  </a:lnTo>
                  <a:lnTo>
                    <a:pt x="0" y="51"/>
                  </a:lnTo>
                  <a:lnTo>
                    <a:pt x="37" y="88"/>
                  </a:lnTo>
                  <a:lnTo>
                    <a:pt x="110" y="14"/>
                  </a:lnTo>
                  <a:lnTo>
                    <a:pt x="96" y="0"/>
                  </a:ln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6" name="Freeform 31">
              <a:extLst>
                <a:ext uri="{FF2B5EF4-FFF2-40B4-BE49-F238E27FC236}">
                  <a16:creationId xmlns:a16="http://schemas.microsoft.com/office/drawing/2014/main" id="{F4B8F36E-7966-BA4C-8AA2-1061A311A285}"/>
                </a:ext>
              </a:extLst>
            </p:cNvPr>
            <p:cNvSpPr>
              <a:spLocks/>
            </p:cNvSpPr>
            <p:nvPr/>
          </p:nvSpPr>
          <p:spPr bwMode="auto">
            <a:xfrm>
              <a:off x="3452" y="981"/>
              <a:ext cx="68" cy="54"/>
            </a:xfrm>
            <a:custGeom>
              <a:avLst/>
              <a:gdLst>
                <a:gd name="T0" fmla="*/ 14 w 110"/>
                <a:gd name="T1" fmla="*/ 37 h 88"/>
                <a:gd name="T2" fmla="*/ 14 w 110"/>
                <a:gd name="T3" fmla="*/ 37 h 88"/>
                <a:gd name="T4" fmla="*/ 0 w 110"/>
                <a:gd name="T5" fmla="*/ 51 h 88"/>
                <a:gd name="T6" fmla="*/ 37 w 110"/>
                <a:gd name="T7" fmla="*/ 88 h 88"/>
                <a:gd name="T8" fmla="*/ 110 w 110"/>
                <a:gd name="T9" fmla="*/ 14 h 88"/>
                <a:gd name="T10" fmla="*/ 96 w 110"/>
                <a:gd name="T11" fmla="*/ 0 h 88"/>
                <a:gd name="T12" fmla="*/ 37 w 110"/>
                <a:gd name="T13" fmla="*/ 59 h 88"/>
                <a:gd name="T14" fmla="*/ 14 w 110"/>
                <a:gd name="T15" fmla="*/ 37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 h="88">
                  <a:moveTo>
                    <a:pt x="14" y="37"/>
                  </a:moveTo>
                  <a:lnTo>
                    <a:pt x="14" y="37"/>
                  </a:lnTo>
                  <a:lnTo>
                    <a:pt x="0" y="51"/>
                  </a:lnTo>
                  <a:lnTo>
                    <a:pt x="37" y="88"/>
                  </a:lnTo>
                  <a:lnTo>
                    <a:pt x="110" y="14"/>
                  </a:lnTo>
                  <a:lnTo>
                    <a:pt x="96" y="0"/>
                  </a:lnTo>
                  <a:lnTo>
                    <a:pt x="37" y="59"/>
                  </a:lnTo>
                  <a:lnTo>
                    <a:pt x="14" y="37"/>
                  </a:ln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 name="Freeform 32">
              <a:extLst>
                <a:ext uri="{FF2B5EF4-FFF2-40B4-BE49-F238E27FC236}">
                  <a16:creationId xmlns:a16="http://schemas.microsoft.com/office/drawing/2014/main" id="{9FF5F0E9-4F61-F547-B52C-180E8FE88018}"/>
                </a:ext>
              </a:extLst>
            </p:cNvPr>
            <p:cNvSpPr>
              <a:spLocks/>
            </p:cNvSpPr>
            <p:nvPr/>
          </p:nvSpPr>
          <p:spPr bwMode="auto">
            <a:xfrm>
              <a:off x="3452" y="834"/>
              <a:ext cx="68" cy="54"/>
            </a:xfrm>
            <a:custGeom>
              <a:avLst/>
              <a:gdLst>
                <a:gd name="T0" fmla="*/ 96 w 110"/>
                <a:gd name="T1" fmla="*/ 0 h 87"/>
                <a:gd name="T2" fmla="*/ 96 w 110"/>
                <a:gd name="T3" fmla="*/ 0 h 87"/>
                <a:gd name="T4" fmla="*/ 37 w 110"/>
                <a:gd name="T5" fmla="*/ 59 h 87"/>
                <a:gd name="T6" fmla="*/ 14 w 110"/>
                <a:gd name="T7" fmla="*/ 36 h 87"/>
                <a:gd name="T8" fmla="*/ 0 w 110"/>
                <a:gd name="T9" fmla="*/ 50 h 87"/>
                <a:gd name="T10" fmla="*/ 37 w 110"/>
                <a:gd name="T11" fmla="*/ 87 h 87"/>
                <a:gd name="T12" fmla="*/ 110 w 110"/>
                <a:gd name="T13" fmla="*/ 14 h 87"/>
                <a:gd name="T14" fmla="*/ 96 w 110"/>
                <a:gd name="T15" fmla="*/ 0 h 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 h="87">
                  <a:moveTo>
                    <a:pt x="96" y="0"/>
                  </a:moveTo>
                  <a:lnTo>
                    <a:pt x="96" y="0"/>
                  </a:lnTo>
                  <a:lnTo>
                    <a:pt x="37" y="59"/>
                  </a:lnTo>
                  <a:lnTo>
                    <a:pt x="14" y="36"/>
                  </a:lnTo>
                  <a:lnTo>
                    <a:pt x="0" y="50"/>
                  </a:lnTo>
                  <a:lnTo>
                    <a:pt x="37" y="87"/>
                  </a:lnTo>
                  <a:lnTo>
                    <a:pt x="110" y="14"/>
                  </a:lnTo>
                  <a:lnTo>
                    <a:pt x="96" y="0"/>
                  </a:ln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 name="Group 6">
            <a:extLst>
              <a:ext uri="{FF2B5EF4-FFF2-40B4-BE49-F238E27FC236}">
                <a16:creationId xmlns:a16="http://schemas.microsoft.com/office/drawing/2014/main" id="{18BB5B2B-B386-4FA9-865D-20D93E08F207}"/>
              </a:ext>
            </a:extLst>
          </p:cNvPr>
          <p:cNvGrpSpPr/>
          <p:nvPr/>
        </p:nvGrpSpPr>
        <p:grpSpPr>
          <a:xfrm>
            <a:off x="6788542" y="2353708"/>
            <a:ext cx="4983797" cy="3339260"/>
            <a:chOff x="6788542" y="2353708"/>
            <a:chExt cx="4983797" cy="3339260"/>
          </a:xfrm>
        </p:grpSpPr>
        <p:grpSp>
          <p:nvGrpSpPr>
            <p:cNvPr id="41" name="Group 40">
              <a:extLst>
                <a:ext uri="{FF2B5EF4-FFF2-40B4-BE49-F238E27FC236}">
                  <a16:creationId xmlns:a16="http://schemas.microsoft.com/office/drawing/2014/main" id="{481DC98E-81CC-4364-8196-860544420B9C}"/>
                </a:ext>
              </a:extLst>
            </p:cNvPr>
            <p:cNvGrpSpPr/>
            <p:nvPr/>
          </p:nvGrpSpPr>
          <p:grpSpPr>
            <a:xfrm>
              <a:off x="10856242" y="2774824"/>
              <a:ext cx="916097" cy="1879396"/>
              <a:chOff x="5809993" y="2439944"/>
              <a:chExt cx="1854945" cy="3805464"/>
            </a:xfrm>
          </p:grpSpPr>
          <p:pic>
            <p:nvPicPr>
              <p:cNvPr id="42" name="Picture 41">
                <a:extLst>
                  <a:ext uri="{FF2B5EF4-FFF2-40B4-BE49-F238E27FC236}">
                    <a16:creationId xmlns:a16="http://schemas.microsoft.com/office/drawing/2014/main" id="{AF4D21C1-495E-4610-B9B1-4828855A673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933105" y="2544719"/>
                <a:ext cx="1608722" cy="3483423"/>
              </a:xfrm>
              <a:prstGeom prst="rect">
                <a:avLst/>
              </a:prstGeom>
            </p:spPr>
          </p:pic>
          <p:pic>
            <p:nvPicPr>
              <p:cNvPr id="43" name="Picture 42" descr="A picture containing monitor&#10;&#10;Description automatically generated">
                <a:extLst>
                  <a:ext uri="{FF2B5EF4-FFF2-40B4-BE49-F238E27FC236}">
                    <a16:creationId xmlns:a16="http://schemas.microsoft.com/office/drawing/2014/main" id="{370894FE-FF0A-4A09-99CB-49D76243F581}"/>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809993" y="2439944"/>
                <a:ext cx="1854945" cy="3805464"/>
              </a:xfrm>
              <a:prstGeom prst="rect">
                <a:avLst/>
              </a:prstGeom>
            </p:spPr>
          </p:pic>
        </p:grpSp>
        <p:pic>
          <p:nvPicPr>
            <p:cNvPr id="5" name="Picture 4" descr="A screen shot of a computer&#10;&#10;Description automatically generated">
              <a:extLst>
                <a:ext uri="{FF2B5EF4-FFF2-40B4-BE49-F238E27FC236}">
                  <a16:creationId xmlns:a16="http://schemas.microsoft.com/office/drawing/2014/main" id="{710EF78B-435C-1B4C-94EA-53F599CC5204}"/>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788542" y="2353708"/>
              <a:ext cx="4670294" cy="3339260"/>
            </a:xfrm>
            <a:prstGeom prst="rect">
              <a:avLst/>
            </a:prstGeom>
          </p:spPr>
        </p:pic>
        <p:pic>
          <p:nvPicPr>
            <p:cNvPr id="4" name="Picture 3" descr="A screenshot of a cell phone&#10;&#10;Description automatically generated">
              <a:extLst>
                <a:ext uri="{FF2B5EF4-FFF2-40B4-BE49-F238E27FC236}">
                  <a16:creationId xmlns:a16="http://schemas.microsoft.com/office/drawing/2014/main" id="{21B567C0-7DC3-4599-BE34-CE0A7B75A632}"/>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416376" y="2489301"/>
              <a:ext cx="2970498" cy="1978882"/>
            </a:xfrm>
            <a:prstGeom prst="rect">
              <a:avLst/>
            </a:prstGeom>
          </p:spPr>
        </p:pic>
      </p:grpSp>
      <p:grpSp>
        <p:nvGrpSpPr>
          <p:cNvPr id="2" name="Group 1">
            <a:extLst>
              <a:ext uri="{FF2B5EF4-FFF2-40B4-BE49-F238E27FC236}">
                <a16:creationId xmlns:a16="http://schemas.microsoft.com/office/drawing/2014/main" id="{C552E556-0F12-4A40-942E-58905BE626DF}"/>
              </a:ext>
            </a:extLst>
          </p:cNvPr>
          <p:cNvGrpSpPr/>
          <p:nvPr/>
        </p:nvGrpSpPr>
        <p:grpSpPr>
          <a:xfrm>
            <a:off x="2043010" y="1343761"/>
            <a:ext cx="4045398" cy="1327732"/>
            <a:chOff x="2043010" y="1343761"/>
            <a:chExt cx="4045398" cy="1327732"/>
          </a:xfrm>
        </p:grpSpPr>
        <p:grpSp>
          <p:nvGrpSpPr>
            <p:cNvPr id="32" name="Group 31">
              <a:extLst>
                <a:ext uri="{FF2B5EF4-FFF2-40B4-BE49-F238E27FC236}">
                  <a16:creationId xmlns:a16="http://schemas.microsoft.com/office/drawing/2014/main" id="{9D3C4CA4-61CC-7D41-A668-73E14B46F763}"/>
                </a:ext>
              </a:extLst>
            </p:cNvPr>
            <p:cNvGrpSpPr/>
            <p:nvPr/>
          </p:nvGrpSpPr>
          <p:grpSpPr>
            <a:xfrm>
              <a:off x="2043010" y="1343761"/>
              <a:ext cx="4045398" cy="1327732"/>
              <a:chOff x="5613400" y="1308100"/>
              <a:chExt cx="3644900" cy="1519000"/>
            </a:xfrm>
          </p:grpSpPr>
          <p:sp>
            <p:nvSpPr>
              <p:cNvPr id="33" name="Rectangle: Rounded Corners 2">
                <a:extLst>
                  <a:ext uri="{FF2B5EF4-FFF2-40B4-BE49-F238E27FC236}">
                    <a16:creationId xmlns:a16="http://schemas.microsoft.com/office/drawing/2014/main" id="{DFDC5DD7-F8F8-7B44-B65F-DCA8E059A927}"/>
                  </a:ext>
                </a:extLst>
              </p:cNvPr>
              <p:cNvSpPr/>
              <p:nvPr/>
            </p:nvSpPr>
            <p:spPr bwMode="auto">
              <a:xfrm>
                <a:off x="5613400" y="1308100"/>
                <a:ext cx="3644900" cy="1519000"/>
              </a:xfrm>
              <a:prstGeom prst="roundRect">
                <a:avLst>
                  <a:gd name="adj" fmla="val 5828"/>
                </a:avLst>
              </a:prstGeom>
              <a:solidFill>
                <a:srgbClr val="F0880A"/>
              </a:solidFill>
              <a:ln>
                <a:noFill/>
                <a:headEnd type="none" w="med" len="med"/>
                <a:tailEnd type="none" w="med" len="med"/>
              </a:ln>
              <a:effectLst>
                <a:outerShdw blurRad="101600" algn="c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3152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mj-lt"/>
                    <a:ea typeface="Segoe UI" pitchFamily="34" charset="0"/>
                    <a:cs typeface="Segoe UI" pitchFamily="34" charset="0"/>
                  </a:rPr>
                  <a:t>Simple</a:t>
                </a:r>
                <a:endParaRPr lang="en-US" sz="2000"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34" name="Rectangle: Top Corners Rounded 5">
                <a:extLst>
                  <a:ext uri="{FF2B5EF4-FFF2-40B4-BE49-F238E27FC236}">
                    <a16:creationId xmlns:a16="http://schemas.microsoft.com/office/drawing/2014/main" id="{371F9048-0811-5D45-B752-B56907DDAE80}"/>
                  </a:ext>
                </a:extLst>
              </p:cNvPr>
              <p:cNvSpPr/>
              <p:nvPr/>
            </p:nvSpPr>
            <p:spPr bwMode="auto">
              <a:xfrm>
                <a:off x="5613400" y="1990200"/>
                <a:ext cx="3644900" cy="836900"/>
              </a:xfrm>
              <a:prstGeom prst="round2SameRect">
                <a:avLst>
                  <a:gd name="adj1" fmla="val 0"/>
                  <a:gd name="adj2" fmla="val 5245"/>
                </a:avLst>
              </a:prstGeom>
              <a:solidFill>
                <a:schemeClr val="bg1">
                  <a:lumMod val="95000"/>
                  <a:alpha val="97000"/>
                </a:schemeClr>
              </a:solidFill>
              <a:ln>
                <a:noFill/>
              </a:ln>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chemeClr val="tx1"/>
                    </a:solidFill>
                    <a:ea typeface="Segoe UI" pitchFamily="34" charset="0"/>
                    <a:cs typeface="Segoe UI" pitchFamily="34" charset="0"/>
                  </a:rPr>
                  <a:t>Easily create, share, and track lists with anyone, on any device</a:t>
                </a:r>
              </a:p>
            </p:txBody>
          </p:sp>
        </p:grpSp>
        <p:sp>
          <p:nvSpPr>
            <p:cNvPr id="38" name="Rectangle: Rounded Corners 16">
              <a:extLst>
                <a:ext uri="{FF2B5EF4-FFF2-40B4-BE49-F238E27FC236}">
                  <a16:creationId xmlns:a16="http://schemas.microsoft.com/office/drawing/2014/main" id="{9675567B-555A-2742-BD0E-86E3E3552249}"/>
                </a:ext>
              </a:extLst>
            </p:cNvPr>
            <p:cNvSpPr/>
            <p:nvPr/>
          </p:nvSpPr>
          <p:spPr bwMode="auto">
            <a:xfrm>
              <a:off x="2044515" y="1346049"/>
              <a:ext cx="599888" cy="597100"/>
            </a:xfrm>
            <a:custGeom>
              <a:avLst/>
              <a:gdLst>
                <a:gd name="connsiteX0" fmla="*/ 0 w 841248"/>
                <a:gd name="connsiteY0" fmla="*/ 160283 h 1106610"/>
                <a:gd name="connsiteX1" fmla="*/ 160283 w 841248"/>
                <a:gd name="connsiteY1" fmla="*/ 0 h 1106610"/>
                <a:gd name="connsiteX2" fmla="*/ 680965 w 841248"/>
                <a:gd name="connsiteY2" fmla="*/ 0 h 1106610"/>
                <a:gd name="connsiteX3" fmla="*/ 841248 w 841248"/>
                <a:gd name="connsiteY3" fmla="*/ 160283 h 1106610"/>
                <a:gd name="connsiteX4" fmla="*/ 841248 w 841248"/>
                <a:gd name="connsiteY4" fmla="*/ 946327 h 1106610"/>
                <a:gd name="connsiteX5" fmla="*/ 680965 w 841248"/>
                <a:gd name="connsiteY5" fmla="*/ 1106610 h 1106610"/>
                <a:gd name="connsiteX6" fmla="*/ 160283 w 841248"/>
                <a:gd name="connsiteY6" fmla="*/ 1106610 h 1106610"/>
                <a:gd name="connsiteX7" fmla="*/ 0 w 841248"/>
                <a:gd name="connsiteY7" fmla="*/ 946327 h 1106610"/>
                <a:gd name="connsiteX8" fmla="*/ 0 w 841248"/>
                <a:gd name="connsiteY8" fmla="*/ 160283 h 1106610"/>
                <a:gd name="connsiteX0" fmla="*/ 0 w 841248"/>
                <a:gd name="connsiteY0" fmla="*/ 161919 h 1108246"/>
                <a:gd name="connsiteX1" fmla="*/ 160283 w 841248"/>
                <a:gd name="connsiteY1" fmla="*/ 1636 h 1108246"/>
                <a:gd name="connsiteX2" fmla="*/ 680965 w 841248"/>
                <a:gd name="connsiteY2" fmla="*/ 1636 h 1108246"/>
                <a:gd name="connsiteX3" fmla="*/ 841248 w 841248"/>
                <a:gd name="connsiteY3" fmla="*/ 71522 h 1108246"/>
                <a:gd name="connsiteX4" fmla="*/ 841248 w 841248"/>
                <a:gd name="connsiteY4" fmla="*/ 947963 h 1108246"/>
                <a:gd name="connsiteX5" fmla="*/ 680965 w 841248"/>
                <a:gd name="connsiteY5" fmla="*/ 1108246 h 1108246"/>
                <a:gd name="connsiteX6" fmla="*/ 160283 w 841248"/>
                <a:gd name="connsiteY6" fmla="*/ 1108246 h 1108246"/>
                <a:gd name="connsiteX7" fmla="*/ 0 w 841248"/>
                <a:gd name="connsiteY7" fmla="*/ 947963 h 1108246"/>
                <a:gd name="connsiteX8" fmla="*/ 0 w 841248"/>
                <a:gd name="connsiteY8" fmla="*/ 161919 h 1108246"/>
                <a:gd name="connsiteX0" fmla="*/ 0 w 841248"/>
                <a:gd name="connsiteY0" fmla="*/ 160283 h 1106610"/>
                <a:gd name="connsiteX1" fmla="*/ 160283 w 841248"/>
                <a:gd name="connsiteY1" fmla="*/ 0 h 1106610"/>
                <a:gd name="connsiteX2" fmla="*/ 680965 w 841248"/>
                <a:gd name="connsiteY2" fmla="*/ 0 h 1106610"/>
                <a:gd name="connsiteX3" fmla="*/ 841248 w 841248"/>
                <a:gd name="connsiteY3" fmla="*/ 69886 h 1106610"/>
                <a:gd name="connsiteX4" fmla="*/ 841248 w 841248"/>
                <a:gd name="connsiteY4" fmla="*/ 946327 h 1106610"/>
                <a:gd name="connsiteX5" fmla="*/ 680965 w 841248"/>
                <a:gd name="connsiteY5" fmla="*/ 1106610 h 1106610"/>
                <a:gd name="connsiteX6" fmla="*/ 160283 w 841248"/>
                <a:gd name="connsiteY6" fmla="*/ 1106610 h 1106610"/>
                <a:gd name="connsiteX7" fmla="*/ 0 w 841248"/>
                <a:gd name="connsiteY7" fmla="*/ 946327 h 1106610"/>
                <a:gd name="connsiteX8" fmla="*/ 0 w 841248"/>
                <a:gd name="connsiteY8" fmla="*/ 160283 h 1106610"/>
                <a:gd name="connsiteX0" fmla="*/ 0 w 841248"/>
                <a:gd name="connsiteY0" fmla="*/ 169027 h 1115354"/>
                <a:gd name="connsiteX1" fmla="*/ 160283 w 841248"/>
                <a:gd name="connsiteY1" fmla="*/ 8744 h 1115354"/>
                <a:gd name="connsiteX2" fmla="*/ 680965 w 841248"/>
                <a:gd name="connsiteY2" fmla="*/ 8744 h 1115354"/>
                <a:gd name="connsiteX3" fmla="*/ 837771 w 841248"/>
                <a:gd name="connsiteY3" fmla="*/ 19525 h 1115354"/>
                <a:gd name="connsiteX4" fmla="*/ 841248 w 841248"/>
                <a:gd name="connsiteY4" fmla="*/ 955071 h 1115354"/>
                <a:gd name="connsiteX5" fmla="*/ 680965 w 841248"/>
                <a:gd name="connsiteY5" fmla="*/ 1115354 h 1115354"/>
                <a:gd name="connsiteX6" fmla="*/ 160283 w 841248"/>
                <a:gd name="connsiteY6" fmla="*/ 1115354 h 1115354"/>
                <a:gd name="connsiteX7" fmla="*/ 0 w 841248"/>
                <a:gd name="connsiteY7" fmla="*/ 955071 h 1115354"/>
                <a:gd name="connsiteX8" fmla="*/ 0 w 841248"/>
                <a:gd name="connsiteY8" fmla="*/ 169027 h 1115354"/>
                <a:gd name="connsiteX0" fmla="*/ 0 w 841248"/>
                <a:gd name="connsiteY0" fmla="*/ 160321 h 1106648"/>
                <a:gd name="connsiteX1" fmla="*/ 160283 w 841248"/>
                <a:gd name="connsiteY1" fmla="*/ 38 h 1106648"/>
                <a:gd name="connsiteX2" fmla="*/ 680965 w 841248"/>
                <a:gd name="connsiteY2" fmla="*/ 38 h 1106648"/>
                <a:gd name="connsiteX3" fmla="*/ 837771 w 841248"/>
                <a:gd name="connsiteY3" fmla="*/ 10819 h 1106648"/>
                <a:gd name="connsiteX4" fmla="*/ 841248 w 841248"/>
                <a:gd name="connsiteY4" fmla="*/ 946365 h 1106648"/>
                <a:gd name="connsiteX5" fmla="*/ 680965 w 841248"/>
                <a:gd name="connsiteY5" fmla="*/ 1106648 h 1106648"/>
                <a:gd name="connsiteX6" fmla="*/ 160283 w 841248"/>
                <a:gd name="connsiteY6" fmla="*/ 1106648 h 1106648"/>
                <a:gd name="connsiteX7" fmla="*/ 0 w 841248"/>
                <a:gd name="connsiteY7" fmla="*/ 946365 h 1106648"/>
                <a:gd name="connsiteX8" fmla="*/ 0 w 841248"/>
                <a:gd name="connsiteY8" fmla="*/ 160321 h 1106648"/>
                <a:gd name="connsiteX0" fmla="*/ 0 w 844725"/>
                <a:gd name="connsiteY0" fmla="*/ 165373 h 1111700"/>
                <a:gd name="connsiteX1" fmla="*/ 160283 w 844725"/>
                <a:gd name="connsiteY1" fmla="*/ 5090 h 1111700"/>
                <a:gd name="connsiteX2" fmla="*/ 680965 w 844725"/>
                <a:gd name="connsiteY2" fmla="*/ 5090 h 1111700"/>
                <a:gd name="connsiteX3" fmla="*/ 844725 w 844725"/>
                <a:gd name="connsiteY3" fmla="*/ 5440 h 1111700"/>
                <a:gd name="connsiteX4" fmla="*/ 841248 w 844725"/>
                <a:gd name="connsiteY4" fmla="*/ 951417 h 1111700"/>
                <a:gd name="connsiteX5" fmla="*/ 680965 w 844725"/>
                <a:gd name="connsiteY5" fmla="*/ 1111700 h 1111700"/>
                <a:gd name="connsiteX6" fmla="*/ 160283 w 844725"/>
                <a:gd name="connsiteY6" fmla="*/ 1111700 h 1111700"/>
                <a:gd name="connsiteX7" fmla="*/ 0 w 844725"/>
                <a:gd name="connsiteY7" fmla="*/ 951417 h 1111700"/>
                <a:gd name="connsiteX8" fmla="*/ 0 w 844725"/>
                <a:gd name="connsiteY8" fmla="*/ 165373 h 1111700"/>
                <a:gd name="connsiteX0" fmla="*/ 0 w 844725"/>
                <a:gd name="connsiteY0" fmla="*/ 160283 h 1106610"/>
                <a:gd name="connsiteX1" fmla="*/ 160283 w 844725"/>
                <a:gd name="connsiteY1" fmla="*/ 0 h 1106610"/>
                <a:gd name="connsiteX2" fmla="*/ 680965 w 844725"/>
                <a:gd name="connsiteY2" fmla="*/ 0 h 1106610"/>
                <a:gd name="connsiteX3" fmla="*/ 844725 w 844725"/>
                <a:gd name="connsiteY3" fmla="*/ 350 h 1106610"/>
                <a:gd name="connsiteX4" fmla="*/ 841248 w 844725"/>
                <a:gd name="connsiteY4" fmla="*/ 946327 h 1106610"/>
                <a:gd name="connsiteX5" fmla="*/ 680965 w 844725"/>
                <a:gd name="connsiteY5" fmla="*/ 1106610 h 1106610"/>
                <a:gd name="connsiteX6" fmla="*/ 160283 w 844725"/>
                <a:gd name="connsiteY6" fmla="*/ 1106610 h 1106610"/>
                <a:gd name="connsiteX7" fmla="*/ 0 w 844725"/>
                <a:gd name="connsiteY7" fmla="*/ 946327 h 1106610"/>
                <a:gd name="connsiteX8" fmla="*/ 0 w 844725"/>
                <a:gd name="connsiteY8" fmla="*/ 160283 h 1106610"/>
                <a:gd name="connsiteX0" fmla="*/ 0 w 844725"/>
                <a:gd name="connsiteY0" fmla="*/ 160283 h 1153829"/>
                <a:gd name="connsiteX1" fmla="*/ 160283 w 844725"/>
                <a:gd name="connsiteY1" fmla="*/ 0 h 1153829"/>
                <a:gd name="connsiteX2" fmla="*/ 680965 w 844725"/>
                <a:gd name="connsiteY2" fmla="*/ 0 h 1153829"/>
                <a:gd name="connsiteX3" fmla="*/ 844725 w 844725"/>
                <a:gd name="connsiteY3" fmla="*/ 350 h 1153829"/>
                <a:gd name="connsiteX4" fmla="*/ 841248 w 844725"/>
                <a:gd name="connsiteY4" fmla="*/ 946327 h 1153829"/>
                <a:gd name="connsiteX5" fmla="*/ 680965 w 844725"/>
                <a:gd name="connsiteY5" fmla="*/ 1106610 h 1153829"/>
                <a:gd name="connsiteX6" fmla="*/ 160283 w 844725"/>
                <a:gd name="connsiteY6" fmla="*/ 1106610 h 1153829"/>
                <a:gd name="connsiteX7" fmla="*/ 0 w 844725"/>
                <a:gd name="connsiteY7" fmla="*/ 1117014 h 1153829"/>
                <a:gd name="connsiteX8" fmla="*/ 0 w 844725"/>
                <a:gd name="connsiteY8" fmla="*/ 160283 h 1153829"/>
                <a:gd name="connsiteX0" fmla="*/ 0 w 844725"/>
                <a:gd name="connsiteY0" fmla="*/ 160283 h 1117014"/>
                <a:gd name="connsiteX1" fmla="*/ 160283 w 844725"/>
                <a:gd name="connsiteY1" fmla="*/ 0 h 1117014"/>
                <a:gd name="connsiteX2" fmla="*/ 680965 w 844725"/>
                <a:gd name="connsiteY2" fmla="*/ 0 h 1117014"/>
                <a:gd name="connsiteX3" fmla="*/ 844725 w 844725"/>
                <a:gd name="connsiteY3" fmla="*/ 350 h 1117014"/>
                <a:gd name="connsiteX4" fmla="*/ 841248 w 844725"/>
                <a:gd name="connsiteY4" fmla="*/ 946327 h 1117014"/>
                <a:gd name="connsiteX5" fmla="*/ 680965 w 844725"/>
                <a:gd name="connsiteY5" fmla="*/ 1106610 h 1117014"/>
                <a:gd name="connsiteX6" fmla="*/ 160283 w 844725"/>
                <a:gd name="connsiteY6" fmla="*/ 1106610 h 1117014"/>
                <a:gd name="connsiteX7" fmla="*/ 0 w 844725"/>
                <a:gd name="connsiteY7" fmla="*/ 1117014 h 1117014"/>
                <a:gd name="connsiteX8" fmla="*/ 0 w 844725"/>
                <a:gd name="connsiteY8" fmla="*/ 160283 h 1117014"/>
                <a:gd name="connsiteX0" fmla="*/ 3175 w 847900"/>
                <a:gd name="connsiteY0" fmla="*/ 160283 h 1108688"/>
                <a:gd name="connsiteX1" fmla="*/ 163458 w 847900"/>
                <a:gd name="connsiteY1" fmla="*/ 0 h 1108688"/>
                <a:gd name="connsiteX2" fmla="*/ 684140 w 847900"/>
                <a:gd name="connsiteY2" fmla="*/ 0 h 1108688"/>
                <a:gd name="connsiteX3" fmla="*/ 847900 w 847900"/>
                <a:gd name="connsiteY3" fmla="*/ 350 h 1108688"/>
                <a:gd name="connsiteX4" fmla="*/ 844423 w 847900"/>
                <a:gd name="connsiteY4" fmla="*/ 946327 h 1108688"/>
                <a:gd name="connsiteX5" fmla="*/ 684140 w 847900"/>
                <a:gd name="connsiteY5" fmla="*/ 1106610 h 1108688"/>
                <a:gd name="connsiteX6" fmla="*/ 163458 w 847900"/>
                <a:gd name="connsiteY6" fmla="*/ 1106610 h 1108688"/>
                <a:gd name="connsiteX7" fmla="*/ 0 w 847900"/>
                <a:gd name="connsiteY7" fmla="*/ 1108688 h 1108688"/>
                <a:gd name="connsiteX8" fmla="*/ 3175 w 847900"/>
                <a:gd name="connsiteY8" fmla="*/ 160283 h 1108688"/>
                <a:gd name="connsiteX0" fmla="*/ 3175 w 847900"/>
                <a:gd name="connsiteY0" fmla="*/ 160283 h 1108688"/>
                <a:gd name="connsiteX1" fmla="*/ 163458 w 847900"/>
                <a:gd name="connsiteY1" fmla="*/ 0 h 1108688"/>
                <a:gd name="connsiteX2" fmla="*/ 684140 w 847900"/>
                <a:gd name="connsiteY2" fmla="*/ 0 h 1108688"/>
                <a:gd name="connsiteX3" fmla="*/ 847900 w 847900"/>
                <a:gd name="connsiteY3" fmla="*/ 350 h 1108688"/>
                <a:gd name="connsiteX4" fmla="*/ 844423 w 847900"/>
                <a:gd name="connsiteY4" fmla="*/ 946327 h 1108688"/>
                <a:gd name="connsiteX5" fmla="*/ 684140 w 847900"/>
                <a:gd name="connsiteY5" fmla="*/ 1106610 h 1108688"/>
                <a:gd name="connsiteX6" fmla="*/ 163458 w 847900"/>
                <a:gd name="connsiteY6" fmla="*/ 1106610 h 1108688"/>
                <a:gd name="connsiteX7" fmla="*/ 0 w 847900"/>
                <a:gd name="connsiteY7" fmla="*/ 1108688 h 1108688"/>
                <a:gd name="connsiteX8" fmla="*/ 3175 w 847900"/>
                <a:gd name="connsiteY8" fmla="*/ 160283 h 1108688"/>
                <a:gd name="connsiteX0" fmla="*/ 3175 w 880316"/>
                <a:gd name="connsiteY0" fmla="*/ 160283 h 1108688"/>
                <a:gd name="connsiteX1" fmla="*/ 163458 w 880316"/>
                <a:gd name="connsiteY1" fmla="*/ 0 h 1108688"/>
                <a:gd name="connsiteX2" fmla="*/ 684140 w 880316"/>
                <a:gd name="connsiteY2" fmla="*/ 0 h 1108688"/>
                <a:gd name="connsiteX3" fmla="*/ 847900 w 880316"/>
                <a:gd name="connsiteY3" fmla="*/ 350 h 1108688"/>
                <a:gd name="connsiteX4" fmla="*/ 844423 w 880316"/>
                <a:gd name="connsiteY4" fmla="*/ 946327 h 1108688"/>
                <a:gd name="connsiteX5" fmla="*/ 839715 w 880316"/>
                <a:gd name="connsiteY5" fmla="*/ 1106610 h 1108688"/>
                <a:gd name="connsiteX6" fmla="*/ 163458 w 880316"/>
                <a:gd name="connsiteY6" fmla="*/ 1106610 h 1108688"/>
                <a:gd name="connsiteX7" fmla="*/ 0 w 880316"/>
                <a:gd name="connsiteY7" fmla="*/ 1108688 h 1108688"/>
                <a:gd name="connsiteX8" fmla="*/ 3175 w 880316"/>
                <a:gd name="connsiteY8" fmla="*/ 160283 h 1108688"/>
                <a:gd name="connsiteX0" fmla="*/ 3175 w 847900"/>
                <a:gd name="connsiteY0" fmla="*/ 160283 h 1108688"/>
                <a:gd name="connsiteX1" fmla="*/ 163458 w 847900"/>
                <a:gd name="connsiteY1" fmla="*/ 0 h 1108688"/>
                <a:gd name="connsiteX2" fmla="*/ 684140 w 847900"/>
                <a:gd name="connsiteY2" fmla="*/ 0 h 1108688"/>
                <a:gd name="connsiteX3" fmla="*/ 847900 w 847900"/>
                <a:gd name="connsiteY3" fmla="*/ 350 h 1108688"/>
                <a:gd name="connsiteX4" fmla="*/ 844423 w 847900"/>
                <a:gd name="connsiteY4" fmla="*/ 946327 h 1108688"/>
                <a:gd name="connsiteX5" fmla="*/ 839715 w 847900"/>
                <a:gd name="connsiteY5" fmla="*/ 1106610 h 1108688"/>
                <a:gd name="connsiteX6" fmla="*/ 163458 w 847900"/>
                <a:gd name="connsiteY6" fmla="*/ 1106610 h 1108688"/>
                <a:gd name="connsiteX7" fmla="*/ 0 w 847900"/>
                <a:gd name="connsiteY7" fmla="*/ 1108688 h 1108688"/>
                <a:gd name="connsiteX8" fmla="*/ 3175 w 847900"/>
                <a:gd name="connsiteY8" fmla="*/ 160283 h 1108688"/>
                <a:gd name="connsiteX0" fmla="*/ 3175 w 847900"/>
                <a:gd name="connsiteY0" fmla="*/ 160283 h 1108688"/>
                <a:gd name="connsiteX1" fmla="*/ 163458 w 847900"/>
                <a:gd name="connsiteY1" fmla="*/ 0 h 1108688"/>
                <a:gd name="connsiteX2" fmla="*/ 684140 w 847900"/>
                <a:gd name="connsiteY2" fmla="*/ 0 h 1108688"/>
                <a:gd name="connsiteX3" fmla="*/ 847900 w 847900"/>
                <a:gd name="connsiteY3" fmla="*/ 350 h 1108688"/>
                <a:gd name="connsiteX4" fmla="*/ 844423 w 847900"/>
                <a:gd name="connsiteY4" fmla="*/ 946327 h 1108688"/>
                <a:gd name="connsiteX5" fmla="*/ 846065 w 847900"/>
                <a:gd name="connsiteY5" fmla="*/ 1106610 h 1108688"/>
                <a:gd name="connsiteX6" fmla="*/ 163458 w 847900"/>
                <a:gd name="connsiteY6" fmla="*/ 1106610 h 1108688"/>
                <a:gd name="connsiteX7" fmla="*/ 0 w 847900"/>
                <a:gd name="connsiteY7" fmla="*/ 1108688 h 1108688"/>
                <a:gd name="connsiteX8" fmla="*/ 3175 w 847900"/>
                <a:gd name="connsiteY8" fmla="*/ 160283 h 1108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900" h="1108688">
                  <a:moveTo>
                    <a:pt x="3175" y="160283"/>
                  </a:moveTo>
                  <a:cubicBezTo>
                    <a:pt x="3175" y="71761"/>
                    <a:pt x="74936" y="0"/>
                    <a:pt x="163458" y="0"/>
                  </a:cubicBezTo>
                  <a:lnTo>
                    <a:pt x="684140" y="0"/>
                  </a:lnTo>
                  <a:cubicBezTo>
                    <a:pt x="772662" y="0"/>
                    <a:pt x="699001" y="1017"/>
                    <a:pt x="847900" y="350"/>
                  </a:cubicBezTo>
                  <a:lnTo>
                    <a:pt x="844423" y="946327"/>
                  </a:lnTo>
                  <a:cubicBezTo>
                    <a:pt x="844423" y="1034849"/>
                    <a:pt x="842512" y="998369"/>
                    <a:pt x="846065" y="1106610"/>
                  </a:cubicBezTo>
                  <a:lnTo>
                    <a:pt x="163458" y="1106610"/>
                  </a:lnTo>
                  <a:cubicBezTo>
                    <a:pt x="74936" y="1106610"/>
                    <a:pt x="104775" y="1105621"/>
                    <a:pt x="0" y="1108688"/>
                  </a:cubicBezTo>
                  <a:cubicBezTo>
                    <a:pt x="1058" y="792553"/>
                    <a:pt x="2117" y="476418"/>
                    <a:pt x="3175" y="160283"/>
                  </a:cubicBezTo>
                  <a:close/>
                </a:path>
              </a:pathLst>
            </a:custGeom>
            <a:solidFill>
              <a:srgbClr val="E158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endParaRPr lang="en-US" sz="3600" dirty="0">
                <a:gradFill>
                  <a:gsLst>
                    <a:gs pos="0">
                      <a:srgbClr val="FFFFFF"/>
                    </a:gs>
                    <a:gs pos="100000">
                      <a:srgbClr val="FFFFFF"/>
                    </a:gs>
                  </a:gsLst>
                  <a:lin ang="5400000" scaled="0"/>
                </a:gradFill>
                <a:latin typeface="+mj-lt"/>
                <a:ea typeface="Segoe UI" pitchFamily="34" charset="0"/>
                <a:cs typeface="Segoe UI" pitchFamily="34" charset="0"/>
              </a:endParaRPr>
            </a:p>
          </p:txBody>
        </p:sp>
      </p:grpSp>
      <p:grpSp>
        <p:nvGrpSpPr>
          <p:cNvPr id="6" name="Group 5">
            <a:extLst>
              <a:ext uri="{FF2B5EF4-FFF2-40B4-BE49-F238E27FC236}">
                <a16:creationId xmlns:a16="http://schemas.microsoft.com/office/drawing/2014/main" id="{5F479F5D-4B28-CB4F-8F6A-01402D348DF8}"/>
              </a:ext>
            </a:extLst>
          </p:cNvPr>
          <p:cNvGrpSpPr/>
          <p:nvPr/>
        </p:nvGrpSpPr>
        <p:grpSpPr>
          <a:xfrm>
            <a:off x="2043010" y="3156483"/>
            <a:ext cx="4045399" cy="1329293"/>
            <a:chOff x="2043010" y="3156483"/>
            <a:chExt cx="4045399" cy="1329293"/>
          </a:xfrm>
        </p:grpSpPr>
        <p:sp>
          <p:nvSpPr>
            <p:cNvPr id="30" name="Rectangle: Rounded Corners 25">
              <a:extLst>
                <a:ext uri="{FF2B5EF4-FFF2-40B4-BE49-F238E27FC236}">
                  <a16:creationId xmlns:a16="http://schemas.microsoft.com/office/drawing/2014/main" id="{F021DFEB-43B4-A54F-8955-BD048B0174C1}"/>
                </a:ext>
              </a:extLst>
            </p:cNvPr>
            <p:cNvSpPr/>
            <p:nvPr/>
          </p:nvSpPr>
          <p:spPr bwMode="auto">
            <a:xfrm>
              <a:off x="2043011" y="3158044"/>
              <a:ext cx="4045398" cy="1327732"/>
            </a:xfrm>
            <a:prstGeom prst="roundRect">
              <a:avLst>
                <a:gd name="adj" fmla="val 5828"/>
              </a:avLst>
            </a:prstGeom>
            <a:solidFill>
              <a:srgbClr val="D43401"/>
            </a:solidFill>
            <a:ln>
              <a:noFill/>
              <a:headEnd type="none" w="med" len="med"/>
              <a:tailEnd type="none" w="med" len="med"/>
            </a:ln>
            <a:effectLst>
              <a:outerShdw blurRad="101600" algn="c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3152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mj-lt"/>
                  <a:ea typeface="Segoe UI" pitchFamily="34" charset="0"/>
                  <a:cs typeface="Segoe UI" pitchFamily="34" charset="0"/>
                </a:rPr>
                <a:t>Smart</a:t>
              </a:r>
              <a:endParaRPr lang="en-US" sz="2000"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31" name="Rectangle: Top Corners Rounded 26">
              <a:extLst>
                <a:ext uri="{FF2B5EF4-FFF2-40B4-BE49-F238E27FC236}">
                  <a16:creationId xmlns:a16="http://schemas.microsoft.com/office/drawing/2014/main" id="{3568ACAC-7711-5249-B309-16A364177193}"/>
                </a:ext>
              </a:extLst>
            </p:cNvPr>
            <p:cNvSpPr/>
            <p:nvPr/>
          </p:nvSpPr>
          <p:spPr bwMode="auto">
            <a:xfrm>
              <a:off x="2043010" y="3754256"/>
              <a:ext cx="4045398" cy="731520"/>
            </a:xfrm>
            <a:prstGeom prst="round2SameRect">
              <a:avLst>
                <a:gd name="adj1" fmla="val 0"/>
                <a:gd name="adj2" fmla="val 5245"/>
              </a:avLst>
            </a:prstGeom>
            <a:solidFill>
              <a:schemeClr val="bg1">
                <a:lumMod val="95000"/>
                <a:alpha val="97000"/>
              </a:schemeClr>
            </a:solidFill>
            <a:ln>
              <a:noFill/>
            </a:ln>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chemeClr val="tx1"/>
                  </a:solidFill>
                  <a:ea typeface="Segoe UI" pitchFamily="34" charset="0"/>
                  <a:cs typeface="Segoe UI" pitchFamily="34" charset="0"/>
                </a:rPr>
                <a:t>Keep everyone in sync with rules and quick edits</a:t>
              </a:r>
            </a:p>
          </p:txBody>
        </p:sp>
        <p:sp>
          <p:nvSpPr>
            <p:cNvPr id="44" name="Rectangle: Rounded Corners 16">
              <a:extLst>
                <a:ext uri="{FF2B5EF4-FFF2-40B4-BE49-F238E27FC236}">
                  <a16:creationId xmlns:a16="http://schemas.microsoft.com/office/drawing/2014/main" id="{9AB8476C-F8D3-C64E-A9F3-7FAF163F7319}"/>
                </a:ext>
              </a:extLst>
            </p:cNvPr>
            <p:cNvSpPr/>
            <p:nvPr/>
          </p:nvSpPr>
          <p:spPr bwMode="auto">
            <a:xfrm>
              <a:off x="2043010" y="3156483"/>
              <a:ext cx="599888" cy="597100"/>
            </a:xfrm>
            <a:custGeom>
              <a:avLst/>
              <a:gdLst>
                <a:gd name="connsiteX0" fmla="*/ 0 w 841248"/>
                <a:gd name="connsiteY0" fmla="*/ 160283 h 1106610"/>
                <a:gd name="connsiteX1" fmla="*/ 160283 w 841248"/>
                <a:gd name="connsiteY1" fmla="*/ 0 h 1106610"/>
                <a:gd name="connsiteX2" fmla="*/ 680965 w 841248"/>
                <a:gd name="connsiteY2" fmla="*/ 0 h 1106610"/>
                <a:gd name="connsiteX3" fmla="*/ 841248 w 841248"/>
                <a:gd name="connsiteY3" fmla="*/ 160283 h 1106610"/>
                <a:gd name="connsiteX4" fmla="*/ 841248 w 841248"/>
                <a:gd name="connsiteY4" fmla="*/ 946327 h 1106610"/>
                <a:gd name="connsiteX5" fmla="*/ 680965 w 841248"/>
                <a:gd name="connsiteY5" fmla="*/ 1106610 h 1106610"/>
                <a:gd name="connsiteX6" fmla="*/ 160283 w 841248"/>
                <a:gd name="connsiteY6" fmla="*/ 1106610 h 1106610"/>
                <a:gd name="connsiteX7" fmla="*/ 0 w 841248"/>
                <a:gd name="connsiteY7" fmla="*/ 946327 h 1106610"/>
                <a:gd name="connsiteX8" fmla="*/ 0 w 841248"/>
                <a:gd name="connsiteY8" fmla="*/ 160283 h 1106610"/>
                <a:gd name="connsiteX0" fmla="*/ 0 w 841248"/>
                <a:gd name="connsiteY0" fmla="*/ 161919 h 1108246"/>
                <a:gd name="connsiteX1" fmla="*/ 160283 w 841248"/>
                <a:gd name="connsiteY1" fmla="*/ 1636 h 1108246"/>
                <a:gd name="connsiteX2" fmla="*/ 680965 w 841248"/>
                <a:gd name="connsiteY2" fmla="*/ 1636 h 1108246"/>
                <a:gd name="connsiteX3" fmla="*/ 841248 w 841248"/>
                <a:gd name="connsiteY3" fmla="*/ 71522 h 1108246"/>
                <a:gd name="connsiteX4" fmla="*/ 841248 w 841248"/>
                <a:gd name="connsiteY4" fmla="*/ 947963 h 1108246"/>
                <a:gd name="connsiteX5" fmla="*/ 680965 w 841248"/>
                <a:gd name="connsiteY5" fmla="*/ 1108246 h 1108246"/>
                <a:gd name="connsiteX6" fmla="*/ 160283 w 841248"/>
                <a:gd name="connsiteY6" fmla="*/ 1108246 h 1108246"/>
                <a:gd name="connsiteX7" fmla="*/ 0 w 841248"/>
                <a:gd name="connsiteY7" fmla="*/ 947963 h 1108246"/>
                <a:gd name="connsiteX8" fmla="*/ 0 w 841248"/>
                <a:gd name="connsiteY8" fmla="*/ 161919 h 1108246"/>
                <a:gd name="connsiteX0" fmla="*/ 0 w 841248"/>
                <a:gd name="connsiteY0" fmla="*/ 160283 h 1106610"/>
                <a:gd name="connsiteX1" fmla="*/ 160283 w 841248"/>
                <a:gd name="connsiteY1" fmla="*/ 0 h 1106610"/>
                <a:gd name="connsiteX2" fmla="*/ 680965 w 841248"/>
                <a:gd name="connsiteY2" fmla="*/ 0 h 1106610"/>
                <a:gd name="connsiteX3" fmla="*/ 841248 w 841248"/>
                <a:gd name="connsiteY3" fmla="*/ 69886 h 1106610"/>
                <a:gd name="connsiteX4" fmla="*/ 841248 w 841248"/>
                <a:gd name="connsiteY4" fmla="*/ 946327 h 1106610"/>
                <a:gd name="connsiteX5" fmla="*/ 680965 w 841248"/>
                <a:gd name="connsiteY5" fmla="*/ 1106610 h 1106610"/>
                <a:gd name="connsiteX6" fmla="*/ 160283 w 841248"/>
                <a:gd name="connsiteY6" fmla="*/ 1106610 h 1106610"/>
                <a:gd name="connsiteX7" fmla="*/ 0 w 841248"/>
                <a:gd name="connsiteY7" fmla="*/ 946327 h 1106610"/>
                <a:gd name="connsiteX8" fmla="*/ 0 w 841248"/>
                <a:gd name="connsiteY8" fmla="*/ 160283 h 1106610"/>
                <a:gd name="connsiteX0" fmla="*/ 0 w 841248"/>
                <a:gd name="connsiteY0" fmla="*/ 169027 h 1115354"/>
                <a:gd name="connsiteX1" fmla="*/ 160283 w 841248"/>
                <a:gd name="connsiteY1" fmla="*/ 8744 h 1115354"/>
                <a:gd name="connsiteX2" fmla="*/ 680965 w 841248"/>
                <a:gd name="connsiteY2" fmla="*/ 8744 h 1115354"/>
                <a:gd name="connsiteX3" fmla="*/ 837771 w 841248"/>
                <a:gd name="connsiteY3" fmla="*/ 19525 h 1115354"/>
                <a:gd name="connsiteX4" fmla="*/ 841248 w 841248"/>
                <a:gd name="connsiteY4" fmla="*/ 955071 h 1115354"/>
                <a:gd name="connsiteX5" fmla="*/ 680965 w 841248"/>
                <a:gd name="connsiteY5" fmla="*/ 1115354 h 1115354"/>
                <a:gd name="connsiteX6" fmla="*/ 160283 w 841248"/>
                <a:gd name="connsiteY6" fmla="*/ 1115354 h 1115354"/>
                <a:gd name="connsiteX7" fmla="*/ 0 w 841248"/>
                <a:gd name="connsiteY7" fmla="*/ 955071 h 1115354"/>
                <a:gd name="connsiteX8" fmla="*/ 0 w 841248"/>
                <a:gd name="connsiteY8" fmla="*/ 169027 h 1115354"/>
                <a:gd name="connsiteX0" fmla="*/ 0 w 841248"/>
                <a:gd name="connsiteY0" fmla="*/ 160321 h 1106648"/>
                <a:gd name="connsiteX1" fmla="*/ 160283 w 841248"/>
                <a:gd name="connsiteY1" fmla="*/ 38 h 1106648"/>
                <a:gd name="connsiteX2" fmla="*/ 680965 w 841248"/>
                <a:gd name="connsiteY2" fmla="*/ 38 h 1106648"/>
                <a:gd name="connsiteX3" fmla="*/ 837771 w 841248"/>
                <a:gd name="connsiteY3" fmla="*/ 10819 h 1106648"/>
                <a:gd name="connsiteX4" fmla="*/ 841248 w 841248"/>
                <a:gd name="connsiteY4" fmla="*/ 946365 h 1106648"/>
                <a:gd name="connsiteX5" fmla="*/ 680965 w 841248"/>
                <a:gd name="connsiteY5" fmla="*/ 1106648 h 1106648"/>
                <a:gd name="connsiteX6" fmla="*/ 160283 w 841248"/>
                <a:gd name="connsiteY6" fmla="*/ 1106648 h 1106648"/>
                <a:gd name="connsiteX7" fmla="*/ 0 w 841248"/>
                <a:gd name="connsiteY7" fmla="*/ 946365 h 1106648"/>
                <a:gd name="connsiteX8" fmla="*/ 0 w 841248"/>
                <a:gd name="connsiteY8" fmla="*/ 160321 h 1106648"/>
                <a:gd name="connsiteX0" fmla="*/ 0 w 844725"/>
                <a:gd name="connsiteY0" fmla="*/ 165373 h 1111700"/>
                <a:gd name="connsiteX1" fmla="*/ 160283 w 844725"/>
                <a:gd name="connsiteY1" fmla="*/ 5090 h 1111700"/>
                <a:gd name="connsiteX2" fmla="*/ 680965 w 844725"/>
                <a:gd name="connsiteY2" fmla="*/ 5090 h 1111700"/>
                <a:gd name="connsiteX3" fmla="*/ 844725 w 844725"/>
                <a:gd name="connsiteY3" fmla="*/ 5440 h 1111700"/>
                <a:gd name="connsiteX4" fmla="*/ 841248 w 844725"/>
                <a:gd name="connsiteY4" fmla="*/ 951417 h 1111700"/>
                <a:gd name="connsiteX5" fmla="*/ 680965 w 844725"/>
                <a:gd name="connsiteY5" fmla="*/ 1111700 h 1111700"/>
                <a:gd name="connsiteX6" fmla="*/ 160283 w 844725"/>
                <a:gd name="connsiteY6" fmla="*/ 1111700 h 1111700"/>
                <a:gd name="connsiteX7" fmla="*/ 0 w 844725"/>
                <a:gd name="connsiteY7" fmla="*/ 951417 h 1111700"/>
                <a:gd name="connsiteX8" fmla="*/ 0 w 844725"/>
                <a:gd name="connsiteY8" fmla="*/ 165373 h 1111700"/>
                <a:gd name="connsiteX0" fmla="*/ 0 w 844725"/>
                <a:gd name="connsiteY0" fmla="*/ 160283 h 1106610"/>
                <a:gd name="connsiteX1" fmla="*/ 160283 w 844725"/>
                <a:gd name="connsiteY1" fmla="*/ 0 h 1106610"/>
                <a:gd name="connsiteX2" fmla="*/ 680965 w 844725"/>
                <a:gd name="connsiteY2" fmla="*/ 0 h 1106610"/>
                <a:gd name="connsiteX3" fmla="*/ 844725 w 844725"/>
                <a:gd name="connsiteY3" fmla="*/ 350 h 1106610"/>
                <a:gd name="connsiteX4" fmla="*/ 841248 w 844725"/>
                <a:gd name="connsiteY4" fmla="*/ 946327 h 1106610"/>
                <a:gd name="connsiteX5" fmla="*/ 680965 w 844725"/>
                <a:gd name="connsiteY5" fmla="*/ 1106610 h 1106610"/>
                <a:gd name="connsiteX6" fmla="*/ 160283 w 844725"/>
                <a:gd name="connsiteY6" fmla="*/ 1106610 h 1106610"/>
                <a:gd name="connsiteX7" fmla="*/ 0 w 844725"/>
                <a:gd name="connsiteY7" fmla="*/ 946327 h 1106610"/>
                <a:gd name="connsiteX8" fmla="*/ 0 w 844725"/>
                <a:gd name="connsiteY8" fmla="*/ 160283 h 1106610"/>
                <a:gd name="connsiteX0" fmla="*/ 0 w 844725"/>
                <a:gd name="connsiteY0" fmla="*/ 160283 h 1153829"/>
                <a:gd name="connsiteX1" fmla="*/ 160283 w 844725"/>
                <a:gd name="connsiteY1" fmla="*/ 0 h 1153829"/>
                <a:gd name="connsiteX2" fmla="*/ 680965 w 844725"/>
                <a:gd name="connsiteY2" fmla="*/ 0 h 1153829"/>
                <a:gd name="connsiteX3" fmla="*/ 844725 w 844725"/>
                <a:gd name="connsiteY3" fmla="*/ 350 h 1153829"/>
                <a:gd name="connsiteX4" fmla="*/ 841248 w 844725"/>
                <a:gd name="connsiteY4" fmla="*/ 946327 h 1153829"/>
                <a:gd name="connsiteX5" fmla="*/ 680965 w 844725"/>
                <a:gd name="connsiteY5" fmla="*/ 1106610 h 1153829"/>
                <a:gd name="connsiteX6" fmla="*/ 160283 w 844725"/>
                <a:gd name="connsiteY6" fmla="*/ 1106610 h 1153829"/>
                <a:gd name="connsiteX7" fmla="*/ 0 w 844725"/>
                <a:gd name="connsiteY7" fmla="*/ 1117014 h 1153829"/>
                <a:gd name="connsiteX8" fmla="*/ 0 w 844725"/>
                <a:gd name="connsiteY8" fmla="*/ 160283 h 1153829"/>
                <a:gd name="connsiteX0" fmla="*/ 0 w 844725"/>
                <a:gd name="connsiteY0" fmla="*/ 160283 h 1117014"/>
                <a:gd name="connsiteX1" fmla="*/ 160283 w 844725"/>
                <a:gd name="connsiteY1" fmla="*/ 0 h 1117014"/>
                <a:gd name="connsiteX2" fmla="*/ 680965 w 844725"/>
                <a:gd name="connsiteY2" fmla="*/ 0 h 1117014"/>
                <a:gd name="connsiteX3" fmla="*/ 844725 w 844725"/>
                <a:gd name="connsiteY3" fmla="*/ 350 h 1117014"/>
                <a:gd name="connsiteX4" fmla="*/ 841248 w 844725"/>
                <a:gd name="connsiteY4" fmla="*/ 946327 h 1117014"/>
                <a:gd name="connsiteX5" fmla="*/ 680965 w 844725"/>
                <a:gd name="connsiteY5" fmla="*/ 1106610 h 1117014"/>
                <a:gd name="connsiteX6" fmla="*/ 160283 w 844725"/>
                <a:gd name="connsiteY6" fmla="*/ 1106610 h 1117014"/>
                <a:gd name="connsiteX7" fmla="*/ 0 w 844725"/>
                <a:gd name="connsiteY7" fmla="*/ 1117014 h 1117014"/>
                <a:gd name="connsiteX8" fmla="*/ 0 w 844725"/>
                <a:gd name="connsiteY8" fmla="*/ 160283 h 1117014"/>
                <a:gd name="connsiteX0" fmla="*/ 3175 w 847900"/>
                <a:gd name="connsiteY0" fmla="*/ 160283 h 1108688"/>
                <a:gd name="connsiteX1" fmla="*/ 163458 w 847900"/>
                <a:gd name="connsiteY1" fmla="*/ 0 h 1108688"/>
                <a:gd name="connsiteX2" fmla="*/ 684140 w 847900"/>
                <a:gd name="connsiteY2" fmla="*/ 0 h 1108688"/>
                <a:gd name="connsiteX3" fmla="*/ 847900 w 847900"/>
                <a:gd name="connsiteY3" fmla="*/ 350 h 1108688"/>
                <a:gd name="connsiteX4" fmla="*/ 844423 w 847900"/>
                <a:gd name="connsiteY4" fmla="*/ 946327 h 1108688"/>
                <a:gd name="connsiteX5" fmla="*/ 684140 w 847900"/>
                <a:gd name="connsiteY5" fmla="*/ 1106610 h 1108688"/>
                <a:gd name="connsiteX6" fmla="*/ 163458 w 847900"/>
                <a:gd name="connsiteY6" fmla="*/ 1106610 h 1108688"/>
                <a:gd name="connsiteX7" fmla="*/ 0 w 847900"/>
                <a:gd name="connsiteY7" fmla="*/ 1108688 h 1108688"/>
                <a:gd name="connsiteX8" fmla="*/ 3175 w 847900"/>
                <a:gd name="connsiteY8" fmla="*/ 160283 h 1108688"/>
                <a:gd name="connsiteX0" fmla="*/ 3175 w 847900"/>
                <a:gd name="connsiteY0" fmla="*/ 160283 h 1108688"/>
                <a:gd name="connsiteX1" fmla="*/ 163458 w 847900"/>
                <a:gd name="connsiteY1" fmla="*/ 0 h 1108688"/>
                <a:gd name="connsiteX2" fmla="*/ 684140 w 847900"/>
                <a:gd name="connsiteY2" fmla="*/ 0 h 1108688"/>
                <a:gd name="connsiteX3" fmla="*/ 847900 w 847900"/>
                <a:gd name="connsiteY3" fmla="*/ 350 h 1108688"/>
                <a:gd name="connsiteX4" fmla="*/ 844423 w 847900"/>
                <a:gd name="connsiteY4" fmla="*/ 946327 h 1108688"/>
                <a:gd name="connsiteX5" fmla="*/ 684140 w 847900"/>
                <a:gd name="connsiteY5" fmla="*/ 1106610 h 1108688"/>
                <a:gd name="connsiteX6" fmla="*/ 163458 w 847900"/>
                <a:gd name="connsiteY6" fmla="*/ 1106610 h 1108688"/>
                <a:gd name="connsiteX7" fmla="*/ 0 w 847900"/>
                <a:gd name="connsiteY7" fmla="*/ 1108688 h 1108688"/>
                <a:gd name="connsiteX8" fmla="*/ 3175 w 847900"/>
                <a:gd name="connsiteY8" fmla="*/ 160283 h 1108688"/>
                <a:gd name="connsiteX0" fmla="*/ 3175 w 880316"/>
                <a:gd name="connsiteY0" fmla="*/ 160283 h 1108688"/>
                <a:gd name="connsiteX1" fmla="*/ 163458 w 880316"/>
                <a:gd name="connsiteY1" fmla="*/ 0 h 1108688"/>
                <a:gd name="connsiteX2" fmla="*/ 684140 w 880316"/>
                <a:gd name="connsiteY2" fmla="*/ 0 h 1108688"/>
                <a:gd name="connsiteX3" fmla="*/ 847900 w 880316"/>
                <a:gd name="connsiteY3" fmla="*/ 350 h 1108688"/>
                <a:gd name="connsiteX4" fmla="*/ 844423 w 880316"/>
                <a:gd name="connsiteY4" fmla="*/ 946327 h 1108688"/>
                <a:gd name="connsiteX5" fmla="*/ 839715 w 880316"/>
                <a:gd name="connsiteY5" fmla="*/ 1106610 h 1108688"/>
                <a:gd name="connsiteX6" fmla="*/ 163458 w 880316"/>
                <a:gd name="connsiteY6" fmla="*/ 1106610 h 1108688"/>
                <a:gd name="connsiteX7" fmla="*/ 0 w 880316"/>
                <a:gd name="connsiteY7" fmla="*/ 1108688 h 1108688"/>
                <a:gd name="connsiteX8" fmla="*/ 3175 w 880316"/>
                <a:gd name="connsiteY8" fmla="*/ 160283 h 1108688"/>
                <a:gd name="connsiteX0" fmla="*/ 3175 w 847900"/>
                <a:gd name="connsiteY0" fmla="*/ 160283 h 1108688"/>
                <a:gd name="connsiteX1" fmla="*/ 163458 w 847900"/>
                <a:gd name="connsiteY1" fmla="*/ 0 h 1108688"/>
                <a:gd name="connsiteX2" fmla="*/ 684140 w 847900"/>
                <a:gd name="connsiteY2" fmla="*/ 0 h 1108688"/>
                <a:gd name="connsiteX3" fmla="*/ 847900 w 847900"/>
                <a:gd name="connsiteY3" fmla="*/ 350 h 1108688"/>
                <a:gd name="connsiteX4" fmla="*/ 844423 w 847900"/>
                <a:gd name="connsiteY4" fmla="*/ 946327 h 1108688"/>
                <a:gd name="connsiteX5" fmla="*/ 839715 w 847900"/>
                <a:gd name="connsiteY5" fmla="*/ 1106610 h 1108688"/>
                <a:gd name="connsiteX6" fmla="*/ 163458 w 847900"/>
                <a:gd name="connsiteY6" fmla="*/ 1106610 h 1108688"/>
                <a:gd name="connsiteX7" fmla="*/ 0 w 847900"/>
                <a:gd name="connsiteY7" fmla="*/ 1108688 h 1108688"/>
                <a:gd name="connsiteX8" fmla="*/ 3175 w 847900"/>
                <a:gd name="connsiteY8" fmla="*/ 160283 h 1108688"/>
                <a:gd name="connsiteX0" fmla="*/ 3175 w 847900"/>
                <a:gd name="connsiteY0" fmla="*/ 160283 h 1108688"/>
                <a:gd name="connsiteX1" fmla="*/ 163458 w 847900"/>
                <a:gd name="connsiteY1" fmla="*/ 0 h 1108688"/>
                <a:gd name="connsiteX2" fmla="*/ 684140 w 847900"/>
                <a:gd name="connsiteY2" fmla="*/ 0 h 1108688"/>
                <a:gd name="connsiteX3" fmla="*/ 847900 w 847900"/>
                <a:gd name="connsiteY3" fmla="*/ 350 h 1108688"/>
                <a:gd name="connsiteX4" fmla="*/ 844423 w 847900"/>
                <a:gd name="connsiteY4" fmla="*/ 946327 h 1108688"/>
                <a:gd name="connsiteX5" fmla="*/ 846065 w 847900"/>
                <a:gd name="connsiteY5" fmla="*/ 1106610 h 1108688"/>
                <a:gd name="connsiteX6" fmla="*/ 163458 w 847900"/>
                <a:gd name="connsiteY6" fmla="*/ 1106610 h 1108688"/>
                <a:gd name="connsiteX7" fmla="*/ 0 w 847900"/>
                <a:gd name="connsiteY7" fmla="*/ 1108688 h 1108688"/>
                <a:gd name="connsiteX8" fmla="*/ 3175 w 847900"/>
                <a:gd name="connsiteY8" fmla="*/ 160283 h 1108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900" h="1108688">
                  <a:moveTo>
                    <a:pt x="3175" y="160283"/>
                  </a:moveTo>
                  <a:cubicBezTo>
                    <a:pt x="3175" y="71761"/>
                    <a:pt x="74936" y="0"/>
                    <a:pt x="163458" y="0"/>
                  </a:cubicBezTo>
                  <a:lnTo>
                    <a:pt x="684140" y="0"/>
                  </a:lnTo>
                  <a:cubicBezTo>
                    <a:pt x="772662" y="0"/>
                    <a:pt x="699001" y="1017"/>
                    <a:pt x="847900" y="350"/>
                  </a:cubicBezTo>
                  <a:lnTo>
                    <a:pt x="844423" y="946327"/>
                  </a:lnTo>
                  <a:cubicBezTo>
                    <a:pt x="844423" y="1034849"/>
                    <a:pt x="842512" y="998369"/>
                    <a:pt x="846065" y="1106610"/>
                  </a:cubicBezTo>
                  <a:lnTo>
                    <a:pt x="163458" y="1106610"/>
                  </a:lnTo>
                  <a:cubicBezTo>
                    <a:pt x="74936" y="1106610"/>
                    <a:pt x="104775" y="1105621"/>
                    <a:pt x="0" y="1108688"/>
                  </a:cubicBezTo>
                  <a:cubicBezTo>
                    <a:pt x="1058" y="792553"/>
                    <a:pt x="2117" y="476418"/>
                    <a:pt x="3175" y="160283"/>
                  </a:cubicBezTo>
                  <a:close/>
                </a:path>
              </a:pathLst>
            </a:custGeom>
            <a:solidFill>
              <a:srgbClr val="B5300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endParaRPr lang="en-US" sz="3600" dirty="0">
                <a:gradFill>
                  <a:gsLst>
                    <a:gs pos="0">
                      <a:srgbClr val="FFFFFF"/>
                    </a:gs>
                    <a:gs pos="100000">
                      <a:srgbClr val="FFFFFF"/>
                    </a:gs>
                  </a:gsLst>
                  <a:lin ang="5400000" scaled="0"/>
                </a:gradFill>
                <a:latin typeface="+mj-lt"/>
                <a:ea typeface="Segoe UI" pitchFamily="34" charset="0"/>
                <a:cs typeface="Segoe UI" pitchFamily="34" charset="0"/>
              </a:endParaRPr>
            </a:p>
          </p:txBody>
        </p:sp>
      </p:grpSp>
      <p:grpSp>
        <p:nvGrpSpPr>
          <p:cNvPr id="8" name="Group 7">
            <a:extLst>
              <a:ext uri="{FF2B5EF4-FFF2-40B4-BE49-F238E27FC236}">
                <a16:creationId xmlns:a16="http://schemas.microsoft.com/office/drawing/2014/main" id="{99FA925A-274B-AA4E-B543-B0992E1A18CA}"/>
              </a:ext>
            </a:extLst>
          </p:cNvPr>
          <p:cNvGrpSpPr/>
          <p:nvPr/>
        </p:nvGrpSpPr>
        <p:grpSpPr>
          <a:xfrm>
            <a:off x="2043010" y="4958039"/>
            <a:ext cx="4045398" cy="1327732"/>
            <a:chOff x="2043010" y="4958039"/>
            <a:chExt cx="4045398" cy="1327732"/>
          </a:xfrm>
        </p:grpSpPr>
        <p:sp>
          <p:nvSpPr>
            <p:cNvPr id="19" name="Rectangle: Rounded Corners 28">
              <a:extLst>
                <a:ext uri="{FF2B5EF4-FFF2-40B4-BE49-F238E27FC236}">
                  <a16:creationId xmlns:a16="http://schemas.microsoft.com/office/drawing/2014/main" id="{0FCDDBC0-A26D-EE40-AA63-46CA86CF41B5}"/>
                </a:ext>
              </a:extLst>
            </p:cNvPr>
            <p:cNvSpPr/>
            <p:nvPr/>
          </p:nvSpPr>
          <p:spPr bwMode="auto">
            <a:xfrm>
              <a:off x="2043010" y="4958039"/>
              <a:ext cx="4045398" cy="1327732"/>
            </a:xfrm>
            <a:prstGeom prst="roundRect">
              <a:avLst>
                <a:gd name="adj" fmla="val 5828"/>
              </a:avLst>
            </a:prstGeom>
            <a:solidFill>
              <a:srgbClr val="83497F"/>
            </a:solidFill>
            <a:ln>
              <a:noFill/>
              <a:headEnd type="none" w="med" len="med"/>
              <a:tailEnd type="none" w="med" len="med"/>
            </a:ln>
            <a:effectLst>
              <a:outerShdw blurRad="101600" algn="c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3152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mj-lt"/>
                  <a:ea typeface="Segoe UI" pitchFamily="34" charset="0"/>
                  <a:cs typeface="Segoe UI" pitchFamily="34" charset="0"/>
                </a:rPr>
                <a:t>Flexible</a:t>
              </a:r>
              <a:endParaRPr lang="en-US" sz="2000"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2" name="Rectangle: Top Corners Rounded 29">
              <a:extLst>
                <a:ext uri="{FF2B5EF4-FFF2-40B4-BE49-F238E27FC236}">
                  <a16:creationId xmlns:a16="http://schemas.microsoft.com/office/drawing/2014/main" id="{4F7BC06F-E1E2-5447-8B90-29C84BDF5DA6}"/>
                </a:ext>
              </a:extLst>
            </p:cNvPr>
            <p:cNvSpPr/>
            <p:nvPr/>
          </p:nvSpPr>
          <p:spPr bwMode="auto">
            <a:xfrm>
              <a:off x="2043010" y="5554251"/>
              <a:ext cx="4045398" cy="731520"/>
            </a:xfrm>
            <a:prstGeom prst="round2SameRect">
              <a:avLst>
                <a:gd name="adj1" fmla="val 0"/>
                <a:gd name="adj2" fmla="val 5245"/>
              </a:avLst>
            </a:prstGeom>
            <a:solidFill>
              <a:schemeClr val="bg1">
                <a:lumMod val="95000"/>
                <a:alpha val="97000"/>
              </a:schemeClr>
            </a:solidFill>
            <a:ln>
              <a:noFill/>
            </a:ln>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chemeClr val="tx1"/>
                  </a:solidFill>
                  <a:ea typeface="Segoe UI" pitchFamily="34" charset="0"/>
                  <a:cs typeface="Segoe UI" pitchFamily="34" charset="0"/>
                </a:rPr>
                <a:t>Customize your lists for whatever your business needs</a:t>
              </a:r>
            </a:p>
          </p:txBody>
        </p:sp>
        <p:sp>
          <p:nvSpPr>
            <p:cNvPr id="45" name="Rectangle: Rounded Corners 16">
              <a:extLst>
                <a:ext uri="{FF2B5EF4-FFF2-40B4-BE49-F238E27FC236}">
                  <a16:creationId xmlns:a16="http://schemas.microsoft.com/office/drawing/2014/main" id="{BC5B99B2-6D0A-7B41-B448-72B3FD1CD2B5}"/>
                </a:ext>
              </a:extLst>
            </p:cNvPr>
            <p:cNvSpPr/>
            <p:nvPr/>
          </p:nvSpPr>
          <p:spPr bwMode="auto">
            <a:xfrm>
              <a:off x="2043010" y="4959739"/>
              <a:ext cx="599888" cy="597100"/>
            </a:xfrm>
            <a:custGeom>
              <a:avLst/>
              <a:gdLst>
                <a:gd name="connsiteX0" fmla="*/ 0 w 841248"/>
                <a:gd name="connsiteY0" fmla="*/ 160283 h 1106610"/>
                <a:gd name="connsiteX1" fmla="*/ 160283 w 841248"/>
                <a:gd name="connsiteY1" fmla="*/ 0 h 1106610"/>
                <a:gd name="connsiteX2" fmla="*/ 680965 w 841248"/>
                <a:gd name="connsiteY2" fmla="*/ 0 h 1106610"/>
                <a:gd name="connsiteX3" fmla="*/ 841248 w 841248"/>
                <a:gd name="connsiteY3" fmla="*/ 160283 h 1106610"/>
                <a:gd name="connsiteX4" fmla="*/ 841248 w 841248"/>
                <a:gd name="connsiteY4" fmla="*/ 946327 h 1106610"/>
                <a:gd name="connsiteX5" fmla="*/ 680965 w 841248"/>
                <a:gd name="connsiteY5" fmla="*/ 1106610 h 1106610"/>
                <a:gd name="connsiteX6" fmla="*/ 160283 w 841248"/>
                <a:gd name="connsiteY6" fmla="*/ 1106610 h 1106610"/>
                <a:gd name="connsiteX7" fmla="*/ 0 w 841248"/>
                <a:gd name="connsiteY7" fmla="*/ 946327 h 1106610"/>
                <a:gd name="connsiteX8" fmla="*/ 0 w 841248"/>
                <a:gd name="connsiteY8" fmla="*/ 160283 h 1106610"/>
                <a:gd name="connsiteX0" fmla="*/ 0 w 841248"/>
                <a:gd name="connsiteY0" fmla="*/ 161919 h 1108246"/>
                <a:gd name="connsiteX1" fmla="*/ 160283 w 841248"/>
                <a:gd name="connsiteY1" fmla="*/ 1636 h 1108246"/>
                <a:gd name="connsiteX2" fmla="*/ 680965 w 841248"/>
                <a:gd name="connsiteY2" fmla="*/ 1636 h 1108246"/>
                <a:gd name="connsiteX3" fmla="*/ 841248 w 841248"/>
                <a:gd name="connsiteY3" fmla="*/ 71522 h 1108246"/>
                <a:gd name="connsiteX4" fmla="*/ 841248 w 841248"/>
                <a:gd name="connsiteY4" fmla="*/ 947963 h 1108246"/>
                <a:gd name="connsiteX5" fmla="*/ 680965 w 841248"/>
                <a:gd name="connsiteY5" fmla="*/ 1108246 h 1108246"/>
                <a:gd name="connsiteX6" fmla="*/ 160283 w 841248"/>
                <a:gd name="connsiteY6" fmla="*/ 1108246 h 1108246"/>
                <a:gd name="connsiteX7" fmla="*/ 0 w 841248"/>
                <a:gd name="connsiteY7" fmla="*/ 947963 h 1108246"/>
                <a:gd name="connsiteX8" fmla="*/ 0 w 841248"/>
                <a:gd name="connsiteY8" fmla="*/ 161919 h 1108246"/>
                <a:gd name="connsiteX0" fmla="*/ 0 w 841248"/>
                <a:gd name="connsiteY0" fmla="*/ 160283 h 1106610"/>
                <a:gd name="connsiteX1" fmla="*/ 160283 w 841248"/>
                <a:gd name="connsiteY1" fmla="*/ 0 h 1106610"/>
                <a:gd name="connsiteX2" fmla="*/ 680965 w 841248"/>
                <a:gd name="connsiteY2" fmla="*/ 0 h 1106610"/>
                <a:gd name="connsiteX3" fmla="*/ 841248 w 841248"/>
                <a:gd name="connsiteY3" fmla="*/ 69886 h 1106610"/>
                <a:gd name="connsiteX4" fmla="*/ 841248 w 841248"/>
                <a:gd name="connsiteY4" fmla="*/ 946327 h 1106610"/>
                <a:gd name="connsiteX5" fmla="*/ 680965 w 841248"/>
                <a:gd name="connsiteY5" fmla="*/ 1106610 h 1106610"/>
                <a:gd name="connsiteX6" fmla="*/ 160283 w 841248"/>
                <a:gd name="connsiteY6" fmla="*/ 1106610 h 1106610"/>
                <a:gd name="connsiteX7" fmla="*/ 0 w 841248"/>
                <a:gd name="connsiteY7" fmla="*/ 946327 h 1106610"/>
                <a:gd name="connsiteX8" fmla="*/ 0 w 841248"/>
                <a:gd name="connsiteY8" fmla="*/ 160283 h 1106610"/>
                <a:gd name="connsiteX0" fmla="*/ 0 w 841248"/>
                <a:gd name="connsiteY0" fmla="*/ 169027 h 1115354"/>
                <a:gd name="connsiteX1" fmla="*/ 160283 w 841248"/>
                <a:gd name="connsiteY1" fmla="*/ 8744 h 1115354"/>
                <a:gd name="connsiteX2" fmla="*/ 680965 w 841248"/>
                <a:gd name="connsiteY2" fmla="*/ 8744 h 1115354"/>
                <a:gd name="connsiteX3" fmla="*/ 837771 w 841248"/>
                <a:gd name="connsiteY3" fmla="*/ 19525 h 1115354"/>
                <a:gd name="connsiteX4" fmla="*/ 841248 w 841248"/>
                <a:gd name="connsiteY4" fmla="*/ 955071 h 1115354"/>
                <a:gd name="connsiteX5" fmla="*/ 680965 w 841248"/>
                <a:gd name="connsiteY5" fmla="*/ 1115354 h 1115354"/>
                <a:gd name="connsiteX6" fmla="*/ 160283 w 841248"/>
                <a:gd name="connsiteY6" fmla="*/ 1115354 h 1115354"/>
                <a:gd name="connsiteX7" fmla="*/ 0 w 841248"/>
                <a:gd name="connsiteY7" fmla="*/ 955071 h 1115354"/>
                <a:gd name="connsiteX8" fmla="*/ 0 w 841248"/>
                <a:gd name="connsiteY8" fmla="*/ 169027 h 1115354"/>
                <a:gd name="connsiteX0" fmla="*/ 0 w 841248"/>
                <a:gd name="connsiteY0" fmla="*/ 160321 h 1106648"/>
                <a:gd name="connsiteX1" fmla="*/ 160283 w 841248"/>
                <a:gd name="connsiteY1" fmla="*/ 38 h 1106648"/>
                <a:gd name="connsiteX2" fmla="*/ 680965 w 841248"/>
                <a:gd name="connsiteY2" fmla="*/ 38 h 1106648"/>
                <a:gd name="connsiteX3" fmla="*/ 837771 w 841248"/>
                <a:gd name="connsiteY3" fmla="*/ 10819 h 1106648"/>
                <a:gd name="connsiteX4" fmla="*/ 841248 w 841248"/>
                <a:gd name="connsiteY4" fmla="*/ 946365 h 1106648"/>
                <a:gd name="connsiteX5" fmla="*/ 680965 w 841248"/>
                <a:gd name="connsiteY5" fmla="*/ 1106648 h 1106648"/>
                <a:gd name="connsiteX6" fmla="*/ 160283 w 841248"/>
                <a:gd name="connsiteY6" fmla="*/ 1106648 h 1106648"/>
                <a:gd name="connsiteX7" fmla="*/ 0 w 841248"/>
                <a:gd name="connsiteY7" fmla="*/ 946365 h 1106648"/>
                <a:gd name="connsiteX8" fmla="*/ 0 w 841248"/>
                <a:gd name="connsiteY8" fmla="*/ 160321 h 1106648"/>
                <a:gd name="connsiteX0" fmla="*/ 0 w 844725"/>
                <a:gd name="connsiteY0" fmla="*/ 165373 h 1111700"/>
                <a:gd name="connsiteX1" fmla="*/ 160283 w 844725"/>
                <a:gd name="connsiteY1" fmla="*/ 5090 h 1111700"/>
                <a:gd name="connsiteX2" fmla="*/ 680965 w 844725"/>
                <a:gd name="connsiteY2" fmla="*/ 5090 h 1111700"/>
                <a:gd name="connsiteX3" fmla="*/ 844725 w 844725"/>
                <a:gd name="connsiteY3" fmla="*/ 5440 h 1111700"/>
                <a:gd name="connsiteX4" fmla="*/ 841248 w 844725"/>
                <a:gd name="connsiteY4" fmla="*/ 951417 h 1111700"/>
                <a:gd name="connsiteX5" fmla="*/ 680965 w 844725"/>
                <a:gd name="connsiteY5" fmla="*/ 1111700 h 1111700"/>
                <a:gd name="connsiteX6" fmla="*/ 160283 w 844725"/>
                <a:gd name="connsiteY6" fmla="*/ 1111700 h 1111700"/>
                <a:gd name="connsiteX7" fmla="*/ 0 w 844725"/>
                <a:gd name="connsiteY7" fmla="*/ 951417 h 1111700"/>
                <a:gd name="connsiteX8" fmla="*/ 0 w 844725"/>
                <a:gd name="connsiteY8" fmla="*/ 165373 h 1111700"/>
                <a:gd name="connsiteX0" fmla="*/ 0 w 844725"/>
                <a:gd name="connsiteY0" fmla="*/ 160283 h 1106610"/>
                <a:gd name="connsiteX1" fmla="*/ 160283 w 844725"/>
                <a:gd name="connsiteY1" fmla="*/ 0 h 1106610"/>
                <a:gd name="connsiteX2" fmla="*/ 680965 w 844725"/>
                <a:gd name="connsiteY2" fmla="*/ 0 h 1106610"/>
                <a:gd name="connsiteX3" fmla="*/ 844725 w 844725"/>
                <a:gd name="connsiteY3" fmla="*/ 350 h 1106610"/>
                <a:gd name="connsiteX4" fmla="*/ 841248 w 844725"/>
                <a:gd name="connsiteY4" fmla="*/ 946327 h 1106610"/>
                <a:gd name="connsiteX5" fmla="*/ 680965 w 844725"/>
                <a:gd name="connsiteY5" fmla="*/ 1106610 h 1106610"/>
                <a:gd name="connsiteX6" fmla="*/ 160283 w 844725"/>
                <a:gd name="connsiteY6" fmla="*/ 1106610 h 1106610"/>
                <a:gd name="connsiteX7" fmla="*/ 0 w 844725"/>
                <a:gd name="connsiteY7" fmla="*/ 946327 h 1106610"/>
                <a:gd name="connsiteX8" fmla="*/ 0 w 844725"/>
                <a:gd name="connsiteY8" fmla="*/ 160283 h 1106610"/>
                <a:gd name="connsiteX0" fmla="*/ 0 w 844725"/>
                <a:gd name="connsiteY0" fmla="*/ 160283 h 1153829"/>
                <a:gd name="connsiteX1" fmla="*/ 160283 w 844725"/>
                <a:gd name="connsiteY1" fmla="*/ 0 h 1153829"/>
                <a:gd name="connsiteX2" fmla="*/ 680965 w 844725"/>
                <a:gd name="connsiteY2" fmla="*/ 0 h 1153829"/>
                <a:gd name="connsiteX3" fmla="*/ 844725 w 844725"/>
                <a:gd name="connsiteY3" fmla="*/ 350 h 1153829"/>
                <a:gd name="connsiteX4" fmla="*/ 841248 w 844725"/>
                <a:gd name="connsiteY4" fmla="*/ 946327 h 1153829"/>
                <a:gd name="connsiteX5" fmla="*/ 680965 w 844725"/>
                <a:gd name="connsiteY5" fmla="*/ 1106610 h 1153829"/>
                <a:gd name="connsiteX6" fmla="*/ 160283 w 844725"/>
                <a:gd name="connsiteY6" fmla="*/ 1106610 h 1153829"/>
                <a:gd name="connsiteX7" fmla="*/ 0 w 844725"/>
                <a:gd name="connsiteY7" fmla="*/ 1117014 h 1153829"/>
                <a:gd name="connsiteX8" fmla="*/ 0 w 844725"/>
                <a:gd name="connsiteY8" fmla="*/ 160283 h 1153829"/>
                <a:gd name="connsiteX0" fmla="*/ 0 w 844725"/>
                <a:gd name="connsiteY0" fmla="*/ 160283 h 1117014"/>
                <a:gd name="connsiteX1" fmla="*/ 160283 w 844725"/>
                <a:gd name="connsiteY1" fmla="*/ 0 h 1117014"/>
                <a:gd name="connsiteX2" fmla="*/ 680965 w 844725"/>
                <a:gd name="connsiteY2" fmla="*/ 0 h 1117014"/>
                <a:gd name="connsiteX3" fmla="*/ 844725 w 844725"/>
                <a:gd name="connsiteY3" fmla="*/ 350 h 1117014"/>
                <a:gd name="connsiteX4" fmla="*/ 841248 w 844725"/>
                <a:gd name="connsiteY4" fmla="*/ 946327 h 1117014"/>
                <a:gd name="connsiteX5" fmla="*/ 680965 w 844725"/>
                <a:gd name="connsiteY5" fmla="*/ 1106610 h 1117014"/>
                <a:gd name="connsiteX6" fmla="*/ 160283 w 844725"/>
                <a:gd name="connsiteY6" fmla="*/ 1106610 h 1117014"/>
                <a:gd name="connsiteX7" fmla="*/ 0 w 844725"/>
                <a:gd name="connsiteY7" fmla="*/ 1117014 h 1117014"/>
                <a:gd name="connsiteX8" fmla="*/ 0 w 844725"/>
                <a:gd name="connsiteY8" fmla="*/ 160283 h 1117014"/>
                <a:gd name="connsiteX0" fmla="*/ 3175 w 847900"/>
                <a:gd name="connsiteY0" fmla="*/ 160283 h 1108688"/>
                <a:gd name="connsiteX1" fmla="*/ 163458 w 847900"/>
                <a:gd name="connsiteY1" fmla="*/ 0 h 1108688"/>
                <a:gd name="connsiteX2" fmla="*/ 684140 w 847900"/>
                <a:gd name="connsiteY2" fmla="*/ 0 h 1108688"/>
                <a:gd name="connsiteX3" fmla="*/ 847900 w 847900"/>
                <a:gd name="connsiteY3" fmla="*/ 350 h 1108688"/>
                <a:gd name="connsiteX4" fmla="*/ 844423 w 847900"/>
                <a:gd name="connsiteY4" fmla="*/ 946327 h 1108688"/>
                <a:gd name="connsiteX5" fmla="*/ 684140 w 847900"/>
                <a:gd name="connsiteY5" fmla="*/ 1106610 h 1108688"/>
                <a:gd name="connsiteX6" fmla="*/ 163458 w 847900"/>
                <a:gd name="connsiteY6" fmla="*/ 1106610 h 1108688"/>
                <a:gd name="connsiteX7" fmla="*/ 0 w 847900"/>
                <a:gd name="connsiteY7" fmla="*/ 1108688 h 1108688"/>
                <a:gd name="connsiteX8" fmla="*/ 3175 w 847900"/>
                <a:gd name="connsiteY8" fmla="*/ 160283 h 1108688"/>
                <a:gd name="connsiteX0" fmla="*/ 3175 w 847900"/>
                <a:gd name="connsiteY0" fmla="*/ 160283 h 1108688"/>
                <a:gd name="connsiteX1" fmla="*/ 163458 w 847900"/>
                <a:gd name="connsiteY1" fmla="*/ 0 h 1108688"/>
                <a:gd name="connsiteX2" fmla="*/ 684140 w 847900"/>
                <a:gd name="connsiteY2" fmla="*/ 0 h 1108688"/>
                <a:gd name="connsiteX3" fmla="*/ 847900 w 847900"/>
                <a:gd name="connsiteY3" fmla="*/ 350 h 1108688"/>
                <a:gd name="connsiteX4" fmla="*/ 844423 w 847900"/>
                <a:gd name="connsiteY4" fmla="*/ 946327 h 1108688"/>
                <a:gd name="connsiteX5" fmla="*/ 684140 w 847900"/>
                <a:gd name="connsiteY5" fmla="*/ 1106610 h 1108688"/>
                <a:gd name="connsiteX6" fmla="*/ 163458 w 847900"/>
                <a:gd name="connsiteY6" fmla="*/ 1106610 h 1108688"/>
                <a:gd name="connsiteX7" fmla="*/ 0 w 847900"/>
                <a:gd name="connsiteY7" fmla="*/ 1108688 h 1108688"/>
                <a:gd name="connsiteX8" fmla="*/ 3175 w 847900"/>
                <a:gd name="connsiteY8" fmla="*/ 160283 h 1108688"/>
                <a:gd name="connsiteX0" fmla="*/ 3175 w 880316"/>
                <a:gd name="connsiteY0" fmla="*/ 160283 h 1108688"/>
                <a:gd name="connsiteX1" fmla="*/ 163458 w 880316"/>
                <a:gd name="connsiteY1" fmla="*/ 0 h 1108688"/>
                <a:gd name="connsiteX2" fmla="*/ 684140 w 880316"/>
                <a:gd name="connsiteY2" fmla="*/ 0 h 1108688"/>
                <a:gd name="connsiteX3" fmla="*/ 847900 w 880316"/>
                <a:gd name="connsiteY3" fmla="*/ 350 h 1108688"/>
                <a:gd name="connsiteX4" fmla="*/ 844423 w 880316"/>
                <a:gd name="connsiteY4" fmla="*/ 946327 h 1108688"/>
                <a:gd name="connsiteX5" fmla="*/ 839715 w 880316"/>
                <a:gd name="connsiteY5" fmla="*/ 1106610 h 1108688"/>
                <a:gd name="connsiteX6" fmla="*/ 163458 w 880316"/>
                <a:gd name="connsiteY6" fmla="*/ 1106610 h 1108688"/>
                <a:gd name="connsiteX7" fmla="*/ 0 w 880316"/>
                <a:gd name="connsiteY7" fmla="*/ 1108688 h 1108688"/>
                <a:gd name="connsiteX8" fmla="*/ 3175 w 880316"/>
                <a:gd name="connsiteY8" fmla="*/ 160283 h 1108688"/>
                <a:gd name="connsiteX0" fmla="*/ 3175 w 847900"/>
                <a:gd name="connsiteY0" fmla="*/ 160283 h 1108688"/>
                <a:gd name="connsiteX1" fmla="*/ 163458 w 847900"/>
                <a:gd name="connsiteY1" fmla="*/ 0 h 1108688"/>
                <a:gd name="connsiteX2" fmla="*/ 684140 w 847900"/>
                <a:gd name="connsiteY2" fmla="*/ 0 h 1108688"/>
                <a:gd name="connsiteX3" fmla="*/ 847900 w 847900"/>
                <a:gd name="connsiteY3" fmla="*/ 350 h 1108688"/>
                <a:gd name="connsiteX4" fmla="*/ 844423 w 847900"/>
                <a:gd name="connsiteY4" fmla="*/ 946327 h 1108688"/>
                <a:gd name="connsiteX5" fmla="*/ 839715 w 847900"/>
                <a:gd name="connsiteY5" fmla="*/ 1106610 h 1108688"/>
                <a:gd name="connsiteX6" fmla="*/ 163458 w 847900"/>
                <a:gd name="connsiteY6" fmla="*/ 1106610 h 1108688"/>
                <a:gd name="connsiteX7" fmla="*/ 0 w 847900"/>
                <a:gd name="connsiteY7" fmla="*/ 1108688 h 1108688"/>
                <a:gd name="connsiteX8" fmla="*/ 3175 w 847900"/>
                <a:gd name="connsiteY8" fmla="*/ 160283 h 1108688"/>
                <a:gd name="connsiteX0" fmla="*/ 3175 w 847900"/>
                <a:gd name="connsiteY0" fmla="*/ 160283 h 1108688"/>
                <a:gd name="connsiteX1" fmla="*/ 163458 w 847900"/>
                <a:gd name="connsiteY1" fmla="*/ 0 h 1108688"/>
                <a:gd name="connsiteX2" fmla="*/ 684140 w 847900"/>
                <a:gd name="connsiteY2" fmla="*/ 0 h 1108688"/>
                <a:gd name="connsiteX3" fmla="*/ 847900 w 847900"/>
                <a:gd name="connsiteY3" fmla="*/ 350 h 1108688"/>
                <a:gd name="connsiteX4" fmla="*/ 844423 w 847900"/>
                <a:gd name="connsiteY4" fmla="*/ 946327 h 1108688"/>
                <a:gd name="connsiteX5" fmla="*/ 846065 w 847900"/>
                <a:gd name="connsiteY5" fmla="*/ 1106610 h 1108688"/>
                <a:gd name="connsiteX6" fmla="*/ 163458 w 847900"/>
                <a:gd name="connsiteY6" fmla="*/ 1106610 h 1108688"/>
                <a:gd name="connsiteX7" fmla="*/ 0 w 847900"/>
                <a:gd name="connsiteY7" fmla="*/ 1108688 h 1108688"/>
                <a:gd name="connsiteX8" fmla="*/ 3175 w 847900"/>
                <a:gd name="connsiteY8" fmla="*/ 160283 h 1108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900" h="1108688">
                  <a:moveTo>
                    <a:pt x="3175" y="160283"/>
                  </a:moveTo>
                  <a:cubicBezTo>
                    <a:pt x="3175" y="71761"/>
                    <a:pt x="74936" y="0"/>
                    <a:pt x="163458" y="0"/>
                  </a:cubicBezTo>
                  <a:lnTo>
                    <a:pt x="684140" y="0"/>
                  </a:lnTo>
                  <a:cubicBezTo>
                    <a:pt x="772662" y="0"/>
                    <a:pt x="699001" y="1017"/>
                    <a:pt x="847900" y="350"/>
                  </a:cubicBezTo>
                  <a:lnTo>
                    <a:pt x="844423" y="946327"/>
                  </a:lnTo>
                  <a:cubicBezTo>
                    <a:pt x="844423" y="1034849"/>
                    <a:pt x="842512" y="998369"/>
                    <a:pt x="846065" y="1106610"/>
                  </a:cubicBezTo>
                  <a:lnTo>
                    <a:pt x="163458" y="1106610"/>
                  </a:lnTo>
                  <a:cubicBezTo>
                    <a:pt x="74936" y="1106610"/>
                    <a:pt x="104775" y="1105621"/>
                    <a:pt x="0" y="1108688"/>
                  </a:cubicBezTo>
                  <a:cubicBezTo>
                    <a:pt x="1058" y="792553"/>
                    <a:pt x="2117" y="476418"/>
                    <a:pt x="3175" y="160283"/>
                  </a:cubicBezTo>
                  <a:close/>
                </a:path>
              </a:pathLst>
            </a:custGeom>
            <a:solidFill>
              <a:srgbClr val="6D3B6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endParaRPr lang="en-US" sz="3600" dirty="0">
                <a:gradFill>
                  <a:gsLst>
                    <a:gs pos="0">
                      <a:srgbClr val="FFFFFF"/>
                    </a:gs>
                    <a:gs pos="100000">
                      <a:srgbClr val="FFFFFF"/>
                    </a:gs>
                  </a:gsLst>
                  <a:lin ang="5400000" scaled="0"/>
                </a:gradFill>
                <a:latin typeface="+mj-lt"/>
                <a:ea typeface="Segoe UI" pitchFamily="34" charset="0"/>
                <a:cs typeface="Segoe UI" pitchFamily="34" charset="0"/>
              </a:endParaRPr>
            </a:p>
          </p:txBody>
        </p:sp>
      </p:grpSp>
    </p:spTree>
    <p:extLst>
      <p:ext uri="{BB962C8B-B14F-4D97-AF65-F5344CB8AC3E}">
        <p14:creationId xmlns:p14="http://schemas.microsoft.com/office/powerpoint/2010/main" val="6426026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par>
                          <p:cTn id="11" fill="hold">
                            <p:stCondLst>
                              <p:cond delay="500"/>
                            </p:stCondLst>
                            <p:childTnLst>
                              <p:par>
                                <p:cTn id="12" presetID="10" presetClass="entr" presetSubtype="0" fill="hold" nodeType="afterEffect">
                                  <p:stCondLst>
                                    <p:cond delay="50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par>
                                <p:cTn id="15" presetID="10" presetClass="entr" presetSubtype="0" fill="hold" nodeType="withEffect">
                                  <p:stCondLst>
                                    <p:cond delay="50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par>
                          <p:cTn id="18" fill="hold">
                            <p:stCondLst>
                              <p:cond delay="1500"/>
                            </p:stCondLst>
                            <p:childTnLst>
                              <p:par>
                                <p:cTn id="19" presetID="10" presetClass="entr" presetSubtype="0" fill="hold" nodeType="afterEffect">
                                  <p:stCondLst>
                                    <p:cond delay="50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childTnLst>
                                </p:cTn>
                              </p:par>
                              <p:par>
                                <p:cTn id="22" presetID="10" presetClass="entr" presetSubtype="0" fill="hold" nodeType="withEffect">
                                  <p:stCondLst>
                                    <p:cond delay="50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5_White Template">
  <a:themeElements>
    <a:clrScheme name="ST_Blue on White/Lt Gray">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3" id="{94C52B42-A0DD-8843-AEAB-20E90A3A21BA}" vid="{8AA2F2AB-68B9-D94E-A224-517880B0FE6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503</Words>
  <Application>Microsoft Office PowerPoint</Application>
  <PresentationFormat>Widescreen</PresentationFormat>
  <Paragraphs>146</Paragraphs>
  <Slides>8</Slides>
  <Notes>8</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8</vt:i4>
      </vt:variant>
    </vt:vector>
  </HeadingPairs>
  <TitlesOfParts>
    <vt:vector size="19" baseType="lpstr">
      <vt:lpstr>Arial</vt:lpstr>
      <vt:lpstr>Calibri</vt:lpstr>
      <vt:lpstr>Calibri Light</vt:lpstr>
      <vt:lpstr>Consolas</vt:lpstr>
      <vt:lpstr>Segoe UI</vt:lpstr>
      <vt:lpstr>Segoe UI Semibold</vt:lpstr>
      <vt:lpstr>Segoe UI Semilight</vt:lpstr>
      <vt:lpstr>Symbol</vt:lpstr>
      <vt:lpstr>Wingdings</vt:lpstr>
      <vt:lpstr>1_Office Theme</vt:lpstr>
      <vt:lpstr>5_White Template</vt:lpstr>
      <vt:lpstr>12 Maintaining a Single Source of Truth</vt:lpstr>
      <vt:lpstr>PowerPoint Presentation</vt:lpstr>
      <vt:lpstr>PowerPoint Presentation</vt:lpstr>
      <vt:lpstr>PowerPoint Presentation</vt:lpstr>
      <vt:lpstr>PowerPoint Presentation</vt:lpstr>
      <vt:lpstr>PowerPoint Presentation</vt:lpstr>
      <vt:lpstr>PowerPoint Presentation</vt:lpstr>
      <vt:lpstr>Track what matters most with Microsoft Lists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2021-04-08T19:56:02Z</dcterms:created>
  <dcterms:modified xsi:type="dcterms:W3CDTF">2021-04-09T01:26:06Z</dcterms:modified>
</cp:coreProperties>
</file>