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44" r:id="rId1"/>
    <p:sldMasterId id="2147484056" r:id="rId2"/>
    <p:sldMasterId id="2147484092" r:id="rId3"/>
  </p:sldMasterIdLst>
  <p:notesMasterIdLst>
    <p:notesMasterId r:id="rId10"/>
  </p:notesMasterIdLst>
  <p:sldIdLst>
    <p:sldId id="2076138979" r:id="rId4"/>
    <p:sldId id="2076138973" r:id="rId5"/>
    <p:sldId id="2076138974" r:id="rId6"/>
    <p:sldId id="2076138975" r:id="rId7"/>
    <p:sldId id="2076138976" r:id="rId8"/>
    <p:sldId id="20761389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3 | PowerPoint Deck Management" id="{1E3929EC-5299-42C6-986F-C3CD8FA4BE31}">
          <p14:sldIdLst>
            <p14:sldId id="2076138979"/>
            <p14:sldId id="2076138973"/>
            <p14:sldId id="2076138974"/>
            <p14:sldId id="2076138975"/>
            <p14:sldId id="2076138976"/>
            <p14:sldId id="20761389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333F50"/>
    <a:srgbClr val="E5F1FB"/>
    <a:srgbClr val="313131"/>
    <a:srgbClr val="D83B01"/>
    <a:srgbClr val="00AFF0"/>
    <a:srgbClr val="008272"/>
    <a:srgbClr val="C4E5FF"/>
    <a:srgbClr val="BAD80A"/>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DEA1F-AD19-4991-8AB8-08B5619FA3DF}" v="2" dt="2021-04-07T22:47:05.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03" autoAdjust="0"/>
  </p:normalViewPr>
  <p:slideViewPr>
    <p:cSldViewPr snapToGrid="0">
      <p:cViewPr varScale="1">
        <p:scale>
          <a:sx n="88" d="100"/>
          <a:sy n="88" d="100"/>
        </p:scale>
        <p:origin x="143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2BECC-526B-4FD5-BC5D-37B97B84141A}"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BE9F9-2EC4-480D-B30B-8AE53BDE0666}" type="slidenum">
              <a:rPr lang="en-US" smtClean="0"/>
              <a:t>‹#›</a:t>
            </a:fld>
            <a:endParaRPr lang="en-US" dirty="0"/>
          </a:p>
        </p:txBody>
      </p:sp>
    </p:spTree>
    <p:extLst>
      <p:ext uri="{BB962C8B-B14F-4D97-AF65-F5344CB8AC3E}">
        <p14:creationId xmlns:p14="http://schemas.microsoft.com/office/powerpoint/2010/main" val="172777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8:25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203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A97426-847E-4808-8001-E144428BB2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83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30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5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10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2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9E7B-A78C-4D27-9C4E-F264B2FA2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041A9A-3597-411B-A483-61D262128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0CF1E8-25D2-41D9-87FD-0BC4B61EBF2F}"/>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A8D400AA-A53A-4141-A90E-1C01CA5F7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2DC39E-8025-463D-B870-9D37DF9DC59B}"/>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23380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B224-1664-480F-BCFD-E5D78429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07E6E6-D4D2-4E6C-AED7-7449B04B2F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F9640-77A6-46ED-B18F-0E9D6649C5E7}"/>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70801A65-FBE6-41F4-B2DE-50786D3875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BB666B-B7D6-4EFA-9229-1EB8E9E20C67}"/>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260187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84CBE-E19D-4D7B-9676-A8938D81E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5C806-CBF1-4C3C-84C7-00841B85D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EE458-5F33-4BBF-9AE1-7382C1A551A1}"/>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98DCAB59-50B3-4F6F-8FC1-CFEE42C20E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69CF1B-FA73-4B91-92FA-99E81348ABAB}"/>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52144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ye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91B8B3-6A3A-E249-8537-E3F2B3A1FA80}"/>
              </a:ext>
            </a:extLst>
          </p:cNvPr>
          <p:cNvSpPr>
            <a:spLocks noGrp="1"/>
          </p:cNvSpPr>
          <p:nvPr>
            <p:ph type="title"/>
          </p:nvPr>
        </p:nvSpPr>
        <p:spPr>
          <a:xfrm>
            <a:off x="429383" y="226511"/>
            <a:ext cx="11333080" cy="741053"/>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9084845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59607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7740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0456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46113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7611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76302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0927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69C3-6D2E-4041-8D82-3E77EABF2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36FC5-E917-47A1-851D-591555F00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B6AF5-4731-4B80-87EF-CE56EE9853AC}"/>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E2137925-592D-43A4-B925-39C380A51C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70B846-1910-4AFF-83B3-CE950A9E25A8}"/>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1331284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11703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90214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77982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8221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Group of business people at an external Microsoft Event. Microsoft logo is on the booths, along with quotes. The text on top of one of the booths reads &quot;Know your customers&quot;.">
            <a:extLst>
              <a:ext uri="{FF2B5EF4-FFF2-40B4-BE49-F238E27FC236}">
                <a16:creationId xmlns:a16="http://schemas.microsoft.com/office/drawing/2014/main" id="{10FF4C6A-3A25-5447-AB44-81DAF9D8A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1753845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Picture 8" descr="Group of business people at an external Microsoft Event. Microsoft logo is on the booths, along with quotes. The text on top of one of the booths reads &quot;Know your customers&quot;.">
            <a:extLst>
              <a:ext uri="{FF2B5EF4-FFF2-40B4-BE49-F238E27FC236}">
                <a16:creationId xmlns:a16="http://schemas.microsoft.com/office/drawing/2014/main" id="{A257D3F1-B2A3-7F43-96EC-FCE26C24BC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42704965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9492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2" name="TextBox 1">
            <a:extLst>
              <a:ext uri="{FF2B5EF4-FFF2-40B4-BE49-F238E27FC236}">
                <a16:creationId xmlns:a16="http://schemas.microsoft.com/office/drawing/2014/main" id="{05D3FF9F-838A-CD4C-9D66-60D9C73D7895}"/>
              </a:ext>
            </a:extLst>
          </p:cNvPr>
          <p:cNvSpPr txBox="1"/>
          <p:nvPr userDrawn="1"/>
        </p:nvSpPr>
        <p:spPr>
          <a:xfrm>
            <a:off x="9725627" y="585788"/>
            <a:ext cx="1907573" cy="543226"/>
          </a:xfrm>
          <a:prstGeom prst="rect">
            <a:avLst/>
          </a:prstGeom>
          <a:noFill/>
        </p:spPr>
        <p:txBody>
          <a:bodyPr wrap="none" lIns="0" tIns="0" rIns="0" bIns="0" rtlCol="0">
            <a:spAutoFit/>
          </a:bodyPr>
          <a:lstStyle/>
          <a:p>
            <a:pPr algn="l"/>
            <a:r>
              <a:rPr lang="en-CA" sz="1765" b="0" i="0" kern="1200" dirty="0">
                <a:solidFill>
                  <a:schemeClr val="tx1"/>
                </a:solidFill>
                <a:effectLst/>
                <a:latin typeface="+mj-lt"/>
                <a:ea typeface="+mn-ea"/>
                <a:cs typeface="+mn-cs"/>
              </a:rPr>
              <a:t>Events, Studios &amp;</a:t>
            </a:r>
            <a:br>
              <a:rPr lang="en-CA" sz="2000" dirty="0">
                <a:latin typeface="+mj-lt"/>
              </a:rPr>
            </a:br>
            <a:r>
              <a:rPr lang="en-CA" sz="1765" b="0" i="0" kern="1200" dirty="0">
                <a:solidFill>
                  <a:schemeClr val="tx1"/>
                </a:solidFill>
                <a:effectLst/>
                <a:latin typeface="+mj-lt"/>
                <a:ea typeface="+mn-ea"/>
                <a:cs typeface="+mn-cs"/>
              </a:rPr>
              <a:t>MCB Communities</a:t>
            </a:r>
            <a:endParaRPr lang="en-US" sz="20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722307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2534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939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8DF-5970-4874-8416-CEF48432E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A8D03-56A8-4F57-95ED-FFE21F30E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A3C109-DD61-4381-B841-E5E048E24E58}"/>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F54D19A6-2744-451B-96C2-93A3FB69B0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94AC26-9A71-472A-8060-64066B2F46B5}"/>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3274420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2255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6771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86785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1624910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5481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84689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975210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4535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193171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4977256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7615-F967-4D3C-A252-2C441CC28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09A10-E26D-43D1-99B3-DD820BBD5B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DA9F0-CC25-4E71-AE62-3F25170C59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CCD5E1-E54F-4918-B903-417E4408AF5C}"/>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6" name="Footer Placeholder 5">
            <a:extLst>
              <a:ext uri="{FF2B5EF4-FFF2-40B4-BE49-F238E27FC236}">
                <a16:creationId xmlns:a16="http://schemas.microsoft.com/office/drawing/2014/main" id="{6B388559-2748-4706-B41A-B7A0C37998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D7946A-B237-4014-82F5-62D65D124FD6}"/>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836749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83429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463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312481"/>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8172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437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15747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696824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sz="3600"/>
            </a:lvl1pPr>
            <a:lvl2pPr>
              <a:defRPr sz="2400">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593459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9BB-E71E-433D-83F1-0136B0B53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C6CD5-A46E-4807-9982-E0C442831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7F74-9274-4A4B-AADA-5A44F4E3E7BD}"/>
              </a:ext>
            </a:extLst>
          </p:cNvPr>
          <p:cNvSpPr>
            <a:spLocks noGrp="1"/>
          </p:cNvSpPr>
          <p:nvPr>
            <p:ph type="dt" sz="half" idx="10"/>
          </p:nvPr>
        </p:nvSpPr>
        <p:spPr/>
        <p:txBody>
          <a:bodyPr/>
          <a:lstStyle/>
          <a:p>
            <a:fld id="{0EEDA8E4-BE5A-4ADA-A7EF-C71B5DE1F986}" type="datetimeFigureOut">
              <a:rPr lang="en-US" smtClean="0"/>
              <a:t>4/8/2021</a:t>
            </a:fld>
            <a:endParaRPr lang="en-US" dirty="0"/>
          </a:p>
        </p:txBody>
      </p:sp>
      <p:sp>
        <p:nvSpPr>
          <p:cNvPr id="5" name="Footer Placeholder 4">
            <a:extLst>
              <a:ext uri="{FF2B5EF4-FFF2-40B4-BE49-F238E27FC236}">
                <a16:creationId xmlns:a16="http://schemas.microsoft.com/office/drawing/2014/main" id="{25E93A9F-3737-4AAC-93F3-3037DD9A5E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7E4214-83B7-440C-A5DD-A6F1DA1DDD80}"/>
              </a:ext>
            </a:extLst>
          </p:cNvPr>
          <p:cNvSpPr>
            <a:spLocks noGrp="1"/>
          </p:cNvSpPr>
          <p:nvPr>
            <p:ph type="sldNum" sz="quarter" idx="12"/>
          </p:nvPr>
        </p:nvSpPr>
        <p:spPr/>
        <p:txBody>
          <a:bodyPr/>
          <a:lstStyle/>
          <a:p>
            <a:fld id="{F3F1AC9F-74D9-4676-95AE-232EC67C50BF}" type="slidenum">
              <a:rPr lang="en-US" smtClean="0"/>
              <a:t>‹#›</a:t>
            </a:fld>
            <a:endParaRPr lang="en-US" dirty="0"/>
          </a:p>
        </p:txBody>
      </p:sp>
    </p:spTree>
    <p:extLst>
      <p:ext uri="{BB962C8B-B14F-4D97-AF65-F5344CB8AC3E}">
        <p14:creationId xmlns:p14="http://schemas.microsoft.com/office/powerpoint/2010/main" val="2840023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9998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F8A-6D5F-44ED-A8DF-213BA65BB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3E20C1-6FC8-467D-A970-C34E26747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83564D-DA1A-4DE3-8EC4-E3DF099AAB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FF22E-06F0-4B55-BD27-A334BE6A2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FFB8C3-0D60-4E3E-AA9C-6D41209914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556179-E707-48E4-AB22-FD530A5342FE}"/>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8" name="Footer Placeholder 7">
            <a:extLst>
              <a:ext uri="{FF2B5EF4-FFF2-40B4-BE49-F238E27FC236}">
                <a16:creationId xmlns:a16="http://schemas.microsoft.com/office/drawing/2014/main" id="{B27D07D2-36B7-46B4-B27E-78C143730E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465999-F2C2-49C9-9256-F92360117AD7}"/>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37268981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31622127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63437887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730258"/>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quare photo 3">
    <p:bg>
      <p:bgRef idx="1001">
        <a:schemeClr val="bg2"/>
      </p:bgRef>
    </p:bg>
    <p:spTree>
      <p:nvGrpSpPr>
        <p:cNvPr id="1" name=""/>
        <p:cNvGrpSpPr/>
        <p:nvPr/>
      </p:nvGrpSpPr>
      <p:grpSpPr>
        <a:xfrm>
          <a:off x="0" y="0"/>
          <a:ext cx="0" cy="0"/>
          <a:chOff x="0" y="0"/>
          <a:chExt cx="0" cy="0"/>
        </a:xfrm>
      </p:grpSpPr>
      <p:pic>
        <p:nvPicPr>
          <p:cNvPr id="6" name="Picture 5" descr="A person sitting at a desk&#10;&#10;Description automatically generated">
            <a:extLst>
              <a:ext uri="{FF2B5EF4-FFF2-40B4-BE49-F238E27FC236}">
                <a16:creationId xmlns:a16="http://schemas.microsoft.com/office/drawing/2014/main" id="{F4970119-8570-5C4A-87C9-317828E1B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26062" y="-1"/>
            <a:ext cx="6865937" cy="6858001"/>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8" name="Freeform 7">
            <a:extLst>
              <a:ext uri="{FF2B5EF4-FFF2-40B4-BE49-F238E27FC236}">
                <a16:creationId xmlns:a16="http://schemas.microsoft.com/office/drawing/2014/main" id="{ADF2565F-080F-2746-8159-EABB876480E6}"/>
              </a:ext>
            </a:extLst>
          </p:cNvPr>
          <p:cNvSpPr/>
          <p:nvPr userDrawn="1"/>
        </p:nvSpPr>
        <p:spPr bwMode="auto">
          <a:xfrm>
            <a:off x="584200" y="5859942"/>
            <a:ext cx="1366245" cy="468087"/>
          </a:xfrm>
          <a:custGeom>
            <a:avLst/>
            <a:gdLst/>
            <a:ahLst/>
            <a:cxnLst/>
            <a:rect l="l" t="t" r="r" b="b"/>
            <a:pathLst>
              <a:path w="1952178" h="668833">
                <a:moveTo>
                  <a:pt x="375047" y="522237"/>
                </a:moveTo>
                <a:lnTo>
                  <a:pt x="343048" y="526702"/>
                </a:lnTo>
                <a:cubicBezTo>
                  <a:pt x="333127" y="527992"/>
                  <a:pt x="325660" y="530398"/>
                  <a:pt x="320650" y="533920"/>
                </a:cubicBezTo>
                <a:cubicBezTo>
                  <a:pt x="315639" y="537443"/>
                  <a:pt x="313134" y="543619"/>
                  <a:pt x="313134" y="552450"/>
                </a:cubicBezTo>
                <a:cubicBezTo>
                  <a:pt x="313134" y="558899"/>
                  <a:pt x="315441" y="564182"/>
                  <a:pt x="320055" y="568300"/>
                </a:cubicBezTo>
                <a:cubicBezTo>
                  <a:pt x="324668" y="572417"/>
                  <a:pt x="330845" y="574476"/>
                  <a:pt x="338584" y="574476"/>
                </a:cubicBezTo>
                <a:cubicBezTo>
                  <a:pt x="349101" y="574476"/>
                  <a:pt x="357807" y="570780"/>
                  <a:pt x="364703" y="563388"/>
                </a:cubicBezTo>
                <a:cubicBezTo>
                  <a:pt x="371599" y="555997"/>
                  <a:pt x="375047" y="546695"/>
                  <a:pt x="375047" y="535483"/>
                </a:cubicBezTo>
                <a:close/>
                <a:moveTo>
                  <a:pt x="1025425" y="468659"/>
                </a:moveTo>
                <a:cubicBezTo>
                  <a:pt x="1012329" y="468659"/>
                  <a:pt x="1002084" y="473496"/>
                  <a:pt x="994692" y="483170"/>
                </a:cubicBezTo>
                <a:cubicBezTo>
                  <a:pt x="987301" y="492844"/>
                  <a:pt x="983605" y="506363"/>
                  <a:pt x="983605" y="523726"/>
                </a:cubicBezTo>
                <a:cubicBezTo>
                  <a:pt x="983605" y="538708"/>
                  <a:pt x="987152" y="550688"/>
                  <a:pt x="994246" y="559668"/>
                </a:cubicBezTo>
                <a:cubicBezTo>
                  <a:pt x="1001340" y="568647"/>
                  <a:pt x="1010741" y="573137"/>
                  <a:pt x="1022449" y="573137"/>
                </a:cubicBezTo>
                <a:cubicBezTo>
                  <a:pt x="1034355" y="573137"/>
                  <a:pt x="1044029" y="568846"/>
                  <a:pt x="1051470" y="560263"/>
                </a:cubicBezTo>
                <a:cubicBezTo>
                  <a:pt x="1058912" y="551681"/>
                  <a:pt x="1062632" y="540692"/>
                  <a:pt x="1062632" y="527298"/>
                </a:cubicBezTo>
                <a:lnTo>
                  <a:pt x="1062632" y="507504"/>
                </a:lnTo>
                <a:cubicBezTo>
                  <a:pt x="1062632" y="496788"/>
                  <a:pt x="1059085" y="487635"/>
                  <a:pt x="1051991" y="480045"/>
                </a:cubicBezTo>
                <a:cubicBezTo>
                  <a:pt x="1044897" y="472454"/>
                  <a:pt x="1036042" y="468659"/>
                  <a:pt x="1025425" y="468659"/>
                </a:cubicBezTo>
                <a:close/>
                <a:moveTo>
                  <a:pt x="1764208" y="466576"/>
                </a:moveTo>
                <a:cubicBezTo>
                  <a:pt x="1754286" y="466576"/>
                  <a:pt x="1745877" y="470197"/>
                  <a:pt x="1738982" y="477440"/>
                </a:cubicBezTo>
                <a:cubicBezTo>
                  <a:pt x="1732086" y="484683"/>
                  <a:pt x="1727844" y="494159"/>
                  <a:pt x="1726257" y="505866"/>
                </a:cubicBezTo>
                <a:lnTo>
                  <a:pt x="1796801" y="505866"/>
                </a:lnTo>
                <a:cubicBezTo>
                  <a:pt x="1796702" y="493464"/>
                  <a:pt x="1793775" y="483815"/>
                  <a:pt x="1788021" y="476919"/>
                </a:cubicBezTo>
                <a:cubicBezTo>
                  <a:pt x="1782266" y="470024"/>
                  <a:pt x="1774329" y="466576"/>
                  <a:pt x="1764208" y="466576"/>
                </a:cubicBezTo>
                <a:close/>
                <a:moveTo>
                  <a:pt x="1440358" y="466576"/>
                </a:moveTo>
                <a:cubicBezTo>
                  <a:pt x="1430436" y="466576"/>
                  <a:pt x="1422027" y="470197"/>
                  <a:pt x="1415132" y="477440"/>
                </a:cubicBezTo>
                <a:cubicBezTo>
                  <a:pt x="1408236" y="484683"/>
                  <a:pt x="1403994" y="494159"/>
                  <a:pt x="1402407" y="505866"/>
                </a:cubicBezTo>
                <a:lnTo>
                  <a:pt x="1472951" y="505866"/>
                </a:lnTo>
                <a:cubicBezTo>
                  <a:pt x="1472852" y="493464"/>
                  <a:pt x="1469925" y="483815"/>
                  <a:pt x="1464171" y="476919"/>
                </a:cubicBezTo>
                <a:cubicBezTo>
                  <a:pt x="1458416" y="470024"/>
                  <a:pt x="1450479" y="466576"/>
                  <a:pt x="1440358" y="466576"/>
                </a:cubicBezTo>
                <a:close/>
                <a:moveTo>
                  <a:pt x="202108" y="466576"/>
                </a:moveTo>
                <a:cubicBezTo>
                  <a:pt x="192186" y="466576"/>
                  <a:pt x="183778" y="470197"/>
                  <a:pt x="176882" y="477440"/>
                </a:cubicBezTo>
                <a:cubicBezTo>
                  <a:pt x="169986" y="484683"/>
                  <a:pt x="165745" y="494159"/>
                  <a:pt x="164157" y="505866"/>
                </a:cubicBezTo>
                <a:lnTo>
                  <a:pt x="234702" y="505866"/>
                </a:lnTo>
                <a:cubicBezTo>
                  <a:pt x="234602" y="493464"/>
                  <a:pt x="231675" y="483815"/>
                  <a:pt x="225921" y="476919"/>
                </a:cubicBezTo>
                <a:cubicBezTo>
                  <a:pt x="220166" y="470024"/>
                  <a:pt x="212229" y="466576"/>
                  <a:pt x="202108" y="466576"/>
                </a:cubicBezTo>
                <a:close/>
                <a:moveTo>
                  <a:pt x="1634430" y="444698"/>
                </a:moveTo>
                <a:lnTo>
                  <a:pt x="1668958" y="444698"/>
                </a:lnTo>
                <a:lnTo>
                  <a:pt x="1668958" y="597098"/>
                </a:lnTo>
                <a:lnTo>
                  <a:pt x="1634430" y="597098"/>
                </a:lnTo>
                <a:close/>
                <a:moveTo>
                  <a:pt x="720030" y="444698"/>
                </a:moveTo>
                <a:lnTo>
                  <a:pt x="754558" y="444698"/>
                </a:lnTo>
                <a:lnTo>
                  <a:pt x="754558" y="597098"/>
                </a:lnTo>
                <a:lnTo>
                  <a:pt x="720030" y="597098"/>
                </a:lnTo>
                <a:close/>
                <a:moveTo>
                  <a:pt x="1603771" y="442019"/>
                </a:moveTo>
                <a:cubicBezTo>
                  <a:pt x="1610022" y="442019"/>
                  <a:pt x="1614785" y="442962"/>
                  <a:pt x="1618059" y="444847"/>
                </a:cubicBezTo>
                <a:lnTo>
                  <a:pt x="1618059" y="477589"/>
                </a:lnTo>
                <a:cubicBezTo>
                  <a:pt x="1613892" y="474315"/>
                  <a:pt x="1607889" y="472678"/>
                  <a:pt x="1600051" y="472678"/>
                </a:cubicBezTo>
                <a:cubicBezTo>
                  <a:pt x="1589831" y="472678"/>
                  <a:pt x="1581298" y="477291"/>
                  <a:pt x="1574452" y="486519"/>
                </a:cubicBezTo>
                <a:cubicBezTo>
                  <a:pt x="1567606" y="495746"/>
                  <a:pt x="1564183" y="508297"/>
                  <a:pt x="1564183" y="524172"/>
                </a:cubicBezTo>
                <a:lnTo>
                  <a:pt x="1564183" y="597098"/>
                </a:lnTo>
                <a:lnTo>
                  <a:pt x="1529655" y="597098"/>
                </a:lnTo>
                <a:lnTo>
                  <a:pt x="1529655" y="444698"/>
                </a:lnTo>
                <a:lnTo>
                  <a:pt x="1564183" y="444698"/>
                </a:lnTo>
                <a:lnTo>
                  <a:pt x="1564183" y="476101"/>
                </a:lnTo>
                <a:lnTo>
                  <a:pt x="1564779" y="476101"/>
                </a:lnTo>
                <a:cubicBezTo>
                  <a:pt x="1568152" y="465385"/>
                  <a:pt x="1573336" y="457026"/>
                  <a:pt x="1580331" y="451023"/>
                </a:cubicBezTo>
                <a:cubicBezTo>
                  <a:pt x="1587326" y="445021"/>
                  <a:pt x="1595139" y="442019"/>
                  <a:pt x="1603771" y="442019"/>
                </a:cubicBezTo>
                <a:close/>
                <a:moveTo>
                  <a:pt x="517921" y="442019"/>
                </a:moveTo>
                <a:cubicBezTo>
                  <a:pt x="524172" y="442019"/>
                  <a:pt x="528935" y="442962"/>
                  <a:pt x="532209" y="444847"/>
                </a:cubicBezTo>
                <a:lnTo>
                  <a:pt x="532209" y="477589"/>
                </a:lnTo>
                <a:cubicBezTo>
                  <a:pt x="528042" y="474315"/>
                  <a:pt x="522039" y="472678"/>
                  <a:pt x="514201" y="472678"/>
                </a:cubicBezTo>
                <a:cubicBezTo>
                  <a:pt x="503981" y="472678"/>
                  <a:pt x="495448" y="477291"/>
                  <a:pt x="488602" y="486519"/>
                </a:cubicBezTo>
                <a:cubicBezTo>
                  <a:pt x="481756" y="495746"/>
                  <a:pt x="478333" y="508297"/>
                  <a:pt x="478333" y="524172"/>
                </a:cubicBezTo>
                <a:lnTo>
                  <a:pt x="478333" y="597098"/>
                </a:lnTo>
                <a:lnTo>
                  <a:pt x="443805" y="597098"/>
                </a:lnTo>
                <a:lnTo>
                  <a:pt x="443805" y="444698"/>
                </a:lnTo>
                <a:lnTo>
                  <a:pt x="478333" y="444698"/>
                </a:lnTo>
                <a:lnTo>
                  <a:pt x="478333" y="476101"/>
                </a:lnTo>
                <a:lnTo>
                  <a:pt x="478929" y="476101"/>
                </a:lnTo>
                <a:cubicBezTo>
                  <a:pt x="482302" y="465385"/>
                  <a:pt x="487486" y="457026"/>
                  <a:pt x="494481" y="451023"/>
                </a:cubicBezTo>
                <a:cubicBezTo>
                  <a:pt x="501476" y="445021"/>
                  <a:pt x="509289" y="442019"/>
                  <a:pt x="517921" y="442019"/>
                </a:cubicBezTo>
                <a:close/>
                <a:moveTo>
                  <a:pt x="1906339" y="441126"/>
                </a:moveTo>
                <a:cubicBezTo>
                  <a:pt x="1920428" y="441126"/>
                  <a:pt x="1933029" y="443259"/>
                  <a:pt x="1944141" y="447526"/>
                </a:cubicBezTo>
                <a:lnTo>
                  <a:pt x="1944141" y="477738"/>
                </a:lnTo>
                <a:cubicBezTo>
                  <a:pt x="1933426" y="470396"/>
                  <a:pt x="1921123" y="466725"/>
                  <a:pt x="1907232" y="466725"/>
                </a:cubicBezTo>
                <a:cubicBezTo>
                  <a:pt x="1902866" y="466725"/>
                  <a:pt x="1898922" y="467171"/>
                  <a:pt x="1895400" y="468064"/>
                </a:cubicBezTo>
                <a:cubicBezTo>
                  <a:pt x="1891878" y="468957"/>
                  <a:pt x="1888876" y="470197"/>
                  <a:pt x="1886396" y="471785"/>
                </a:cubicBezTo>
                <a:cubicBezTo>
                  <a:pt x="1883915" y="473372"/>
                  <a:pt x="1881981" y="475282"/>
                  <a:pt x="1880592" y="477515"/>
                </a:cubicBezTo>
                <a:cubicBezTo>
                  <a:pt x="1879203" y="479747"/>
                  <a:pt x="1878508" y="482203"/>
                  <a:pt x="1878508" y="484882"/>
                </a:cubicBezTo>
                <a:cubicBezTo>
                  <a:pt x="1878508" y="488156"/>
                  <a:pt x="1879203" y="490934"/>
                  <a:pt x="1880592" y="493216"/>
                </a:cubicBezTo>
                <a:cubicBezTo>
                  <a:pt x="1881981" y="495498"/>
                  <a:pt x="1884039" y="497507"/>
                  <a:pt x="1886768" y="499244"/>
                </a:cubicBezTo>
                <a:cubicBezTo>
                  <a:pt x="1889497" y="500980"/>
                  <a:pt x="1892771" y="502567"/>
                  <a:pt x="1896591" y="504006"/>
                </a:cubicBezTo>
                <a:cubicBezTo>
                  <a:pt x="1900411" y="505445"/>
                  <a:pt x="1904801" y="507007"/>
                  <a:pt x="1909762" y="508694"/>
                </a:cubicBezTo>
                <a:cubicBezTo>
                  <a:pt x="1916311" y="511373"/>
                  <a:pt x="1922189" y="514102"/>
                  <a:pt x="1927398" y="516880"/>
                </a:cubicBezTo>
                <a:cubicBezTo>
                  <a:pt x="1932607" y="519658"/>
                  <a:pt x="1937047" y="522808"/>
                  <a:pt x="1940718" y="526330"/>
                </a:cubicBezTo>
                <a:cubicBezTo>
                  <a:pt x="1944389" y="529853"/>
                  <a:pt x="1947217" y="533920"/>
                  <a:pt x="1949201" y="538534"/>
                </a:cubicBezTo>
                <a:cubicBezTo>
                  <a:pt x="1951186" y="543148"/>
                  <a:pt x="1952178" y="548630"/>
                  <a:pt x="1952178" y="554980"/>
                </a:cubicBezTo>
                <a:cubicBezTo>
                  <a:pt x="1952178" y="562719"/>
                  <a:pt x="1950392" y="569466"/>
                  <a:pt x="1946820" y="575220"/>
                </a:cubicBezTo>
                <a:cubicBezTo>
                  <a:pt x="1943248" y="580975"/>
                  <a:pt x="1938486" y="585738"/>
                  <a:pt x="1932533" y="589508"/>
                </a:cubicBezTo>
                <a:cubicBezTo>
                  <a:pt x="1926580" y="593278"/>
                  <a:pt x="1919709" y="596081"/>
                  <a:pt x="1911920" y="597917"/>
                </a:cubicBezTo>
                <a:cubicBezTo>
                  <a:pt x="1904131" y="599752"/>
                  <a:pt x="1895921" y="600670"/>
                  <a:pt x="1887289" y="600670"/>
                </a:cubicBezTo>
                <a:cubicBezTo>
                  <a:pt x="1870620" y="600670"/>
                  <a:pt x="1856184" y="597892"/>
                  <a:pt x="1843980" y="592335"/>
                </a:cubicBezTo>
                <a:lnTo>
                  <a:pt x="1843980" y="560337"/>
                </a:lnTo>
                <a:cubicBezTo>
                  <a:pt x="1856878" y="570160"/>
                  <a:pt x="1871116" y="575071"/>
                  <a:pt x="1886694" y="575071"/>
                </a:cubicBezTo>
                <a:cubicBezTo>
                  <a:pt x="1907530" y="575071"/>
                  <a:pt x="1917948" y="568920"/>
                  <a:pt x="1917948" y="556617"/>
                </a:cubicBezTo>
                <a:cubicBezTo>
                  <a:pt x="1917948" y="553144"/>
                  <a:pt x="1917055" y="550192"/>
                  <a:pt x="1915269" y="547761"/>
                </a:cubicBezTo>
                <a:cubicBezTo>
                  <a:pt x="1913483" y="545331"/>
                  <a:pt x="1911077" y="543173"/>
                  <a:pt x="1908051" y="541287"/>
                </a:cubicBezTo>
                <a:cubicBezTo>
                  <a:pt x="1905024" y="539402"/>
                  <a:pt x="1901452" y="537716"/>
                  <a:pt x="1897335" y="536227"/>
                </a:cubicBezTo>
                <a:cubicBezTo>
                  <a:pt x="1893217" y="534739"/>
                  <a:pt x="1888629" y="533052"/>
                  <a:pt x="1883568" y="531167"/>
                </a:cubicBezTo>
                <a:cubicBezTo>
                  <a:pt x="1877317" y="528687"/>
                  <a:pt x="1871687" y="526057"/>
                  <a:pt x="1866676" y="523279"/>
                </a:cubicBezTo>
                <a:cubicBezTo>
                  <a:pt x="1861666" y="520501"/>
                  <a:pt x="1857498" y="517351"/>
                  <a:pt x="1854175" y="513829"/>
                </a:cubicBezTo>
                <a:cubicBezTo>
                  <a:pt x="1850851" y="510306"/>
                  <a:pt x="1848346" y="506313"/>
                  <a:pt x="1846659" y="501848"/>
                </a:cubicBezTo>
                <a:cubicBezTo>
                  <a:pt x="1844972" y="497383"/>
                  <a:pt x="1844129" y="492174"/>
                  <a:pt x="1844129" y="486221"/>
                </a:cubicBezTo>
                <a:cubicBezTo>
                  <a:pt x="1844129" y="478879"/>
                  <a:pt x="1845865" y="472405"/>
                  <a:pt x="1849338" y="466799"/>
                </a:cubicBezTo>
                <a:cubicBezTo>
                  <a:pt x="1852811" y="461193"/>
                  <a:pt x="1857474" y="456480"/>
                  <a:pt x="1863328" y="452660"/>
                </a:cubicBezTo>
                <a:cubicBezTo>
                  <a:pt x="1869181" y="448840"/>
                  <a:pt x="1875829" y="445963"/>
                  <a:pt x="1883271" y="444028"/>
                </a:cubicBezTo>
                <a:cubicBezTo>
                  <a:pt x="1890712" y="442094"/>
                  <a:pt x="1898401" y="441126"/>
                  <a:pt x="1906339" y="441126"/>
                </a:cubicBezTo>
                <a:close/>
                <a:moveTo>
                  <a:pt x="1764655" y="441126"/>
                </a:moveTo>
                <a:cubicBezTo>
                  <a:pt x="1785491" y="441126"/>
                  <a:pt x="1801614" y="447823"/>
                  <a:pt x="1813024" y="461218"/>
                </a:cubicBezTo>
                <a:cubicBezTo>
                  <a:pt x="1824434" y="474612"/>
                  <a:pt x="1830139" y="493216"/>
                  <a:pt x="1830139" y="517029"/>
                </a:cubicBezTo>
                <a:lnTo>
                  <a:pt x="1830139" y="530274"/>
                </a:lnTo>
                <a:lnTo>
                  <a:pt x="1726257" y="530274"/>
                </a:lnTo>
                <a:cubicBezTo>
                  <a:pt x="1726654" y="544363"/>
                  <a:pt x="1730995" y="555228"/>
                  <a:pt x="1739279" y="562868"/>
                </a:cubicBezTo>
                <a:cubicBezTo>
                  <a:pt x="1747564" y="570507"/>
                  <a:pt x="1758949" y="574327"/>
                  <a:pt x="1773435" y="574327"/>
                </a:cubicBezTo>
                <a:cubicBezTo>
                  <a:pt x="1789707" y="574327"/>
                  <a:pt x="1804640" y="569466"/>
                  <a:pt x="1818233" y="559742"/>
                </a:cubicBezTo>
                <a:lnTo>
                  <a:pt x="1818233" y="587573"/>
                </a:lnTo>
                <a:cubicBezTo>
                  <a:pt x="1804342" y="596304"/>
                  <a:pt x="1785987" y="600670"/>
                  <a:pt x="1763166" y="600670"/>
                </a:cubicBezTo>
                <a:cubicBezTo>
                  <a:pt x="1740743" y="600670"/>
                  <a:pt x="1723156" y="593749"/>
                  <a:pt x="1710407" y="579908"/>
                </a:cubicBezTo>
                <a:cubicBezTo>
                  <a:pt x="1697657" y="566067"/>
                  <a:pt x="1691282" y="546596"/>
                  <a:pt x="1691282" y="521493"/>
                </a:cubicBezTo>
                <a:cubicBezTo>
                  <a:pt x="1691282" y="497780"/>
                  <a:pt x="1698302" y="478457"/>
                  <a:pt x="1712342" y="463525"/>
                </a:cubicBezTo>
                <a:cubicBezTo>
                  <a:pt x="1726381" y="448592"/>
                  <a:pt x="1743819" y="441126"/>
                  <a:pt x="1764655" y="441126"/>
                </a:cubicBezTo>
                <a:close/>
                <a:moveTo>
                  <a:pt x="1440805" y="441126"/>
                </a:moveTo>
                <a:cubicBezTo>
                  <a:pt x="1461641" y="441126"/>
                  <a:pt x="1477764" y="447823"/>
                  <a:pt x="1489174" y="461218"/>
                </a:cubicBezTo>
                <a:cubicBezTo>
                  <a:pt x="1500584" y="474612"/>
                  <a:pt x="1506289" y="493216"/>
                  <a:pt x="1506289" y="517029"/>
                </a:cubicBezTo>
                <a:lnTo>
                  <a:pt x="1506289" y="530274"/>
                </a:lnTo>
                <a:lnTo>
                  <a:pt x="1402407" y="530274"/>
                </a:lnTo>
                <a:cubicBezTo>
                  <a:pt x="1402804" y="544363"/>
                  <a:pt x="1407145" y="555228"/>
                  <a:pt x="1415429" y="562868"/>
                </a:cubicBezTo>
                <a:cubicBezTo>
                  <a:pt x="1423714" y="570507"/>
                  <a:pt x="1435099" y="574327"/>
                  <a:pt x="1449585" y="574327"/>
                </a:cubicBezTo>
                <a:cubicBezTo>
                  <a:pt x="1465857" y="574327"/>
                  <a:pt x="1480790" y="569466"/>
                  <a:pt x="1494383" y="559742"/>
                </a:cubicBezTo>
                <a:lnTo>
                  <a:pt x="1494383" y="587573"/>
                </a:lnTo>
                <a:cubicBezTo>
                  <a:pt x="1480492" y="596304"/>
                  <a:pt x="1462137" y="600670"/>
                  <a:pt x="1439316" y="600670"/>
                </a:cubicBezTo>
                <a:cubicBezTo>
                  <a:pt x="1416893" y="600670"/>
                  <a:pt x="1399306" y="593749"/>
                  <a:pt x="1386557" y="579908"/>
                </a:cubicBezTo>
                <a:cubicBezTo>
                  <a:pt x="1373807" y="566067"/>
                  <a:pt x="1367432" y="546596"/>
                  <a:pt x="1367432" y="521493"/>
                </a:cubicBezTo>
                <a:cubicBezTo>
                  <a:pt x="1367432" y="497780"/>
                  <a:pt x="1374452" y="478457"/>
                  <a:pt x="1388492" y="463525"/>
                </a:cubicBezTo>
                <a:cubicBezTo>
                  <a:pt x="1402531" y="448592"/>
                  <a:pt x="1419969" y="441126"/>
                  <a:pt x="1440805" y="441126"/>
                </a:cubicBezTo>
                <a:close/>
                <a:moveTo>
                  <a:pt x="1016942" y="441126"/>
                </a:moveTo>
                <a:cubicBezTo>
                  <a:pt x="1037083" y="441126"/>
                  <a:pt x="1052016" y="449361"/>
                  <a:pt x="1061739" y="465832"/>
                </a:cubicBezTo>
                <a:lnTo>
                  <a:pt x="1062335" y="465832"/>
                </a:lnTo>
                <a:lnTo>
                  <a:pt x="1062335" y="444698"/>
                </a:lnTo>
                <a:lnTo>
                  <a:pt x="1096863" y="444698"/>
                </a:lnTo>
                <a:lnTo>
                  <a:pt x="1096863" y="584894"/>
                </a:lnTo>
                <a:cubicBezTo>
                  <a:pt x="1096863" y="640854"/>
                  <a:pt x="1068734" y="668833"/>
                  <a:pt x="1012477" y="668833"/>
                </a:cubicBezTo>
                <a:cubicBezTo>
                  <a:pt x="992633" y="668833"/>
                  <a:pt x="975320" y="665509"/>
                  <a:pt x="960536" y="658862"/>
                </a:cubicBezTo>
                <a:lnTo>
                  <a:pt x="960536" y="627310"/>
                </a:lnTo>
                <a:cubicBezTo>
                  <a:pt x="977205" y="636835"/>
                  <a:pt x="993030" y="641598"/>
                  <a:pt x="1008013" y="641598"/>
                </a:cubicBezTo>
                <a:cubicBezTo>
                  <a:pt x="1044227" y="641598"/>
                  <a:pt x="1062335" y="623788"/>
                  <a:pt x="1062335" y="588168"/>
                </a:cubicBezTo>
                <a:lnTo>
                  <a:pt x="1062335" y="571500"/>
                </a:lnTo>
                <a:lnTo>
                  <a:pt x="1061739" y="571500"/>
                </a:lnTo>
                <a:cubicBezTo>
                  <a:pt x="1050329" y="590946"/>
                  <a:pt x="1033164" y="600670"/>
                  <a:pt x="1010245" y="600670"/>
                </a:cubicBezTo>
                <a:cubicBezTo>
                  <a:pt x="991691" y="600670"/>
                  <a:pt x="976734" y="593898"/>
                  <a:pt x="965373" y="580355"/>
                </a:cubicBezTo>
                <a:cubicBezTo>
                  <a:pt x="954013" y="566811"/>
                  <a:pt x="948332" y="548630"/>
                  <a:pt x="948332" y="525809"/>
                </a:cubicBezTo>
                <a:cubicBezTo>
                  <a:pt x="948332" y="499913"/>
                  <a:pt x="954434" y="479325"/>
                  <a:pt x="966638" y="464046"/>
                </a:cubicBezTo>
                <a:cubicBezTo>
                  <a:pt x="978842" y="448766"/>
                  <a:pt x="995610" y="441126"/>
                  <a:pt x="1016942" y="441126"/>
                </a:cubicBezTo>
                <a:close/>
                <a:moveTo>
                  <a:pt x="871388" y="441126"/>
                </a:moveTo>
                <a:cubicBezTo>
                  <a:pt x="887958" y="441126"/>
                  <a:pt x="900608" y="446509"/>
                  <a:pt x="909339" y="457274"/>
                </a:cubicBezTo>
                <a:cubicBezTo>
                  <a:pt x="918071" y="468039"/>
                  <a:pt x="922436" y="483592"/>
                  <a:pt x="922436" y="503932"/>
                </a:cubicBezTo>
                <a:lnTo>
                  <a:pt x="922436" y="597098"/>
                </a:lnTo>
                <a:lnTo>
                  <a:pt x="887908" y="597098"/>
                </a:lnTo>
                <a:lnTo>
                  <a:pt x="887908" y="511224"/>
                </a:lnTo>
                <a:cubicBezTo>
                  <a:pt x="887908" y="482748"/>
                  <a:pt x="877837" y="468511"/>
                  <a:pt x="857696" y="468511"/>
                </a:cubicBezTo>
                <a:cubicBezTo>
                  <a:pt x="847179" y="468511"/>
                  <a:pt x="838497" y="472454"/>
                  <a:pt x="831651" y="480342"/>
                </a:cubicBezTo>
                <a:cubicBezTo>
                  <a:pt x="824805" y="488230"/>
                  <a:pt x="821382" y="498177"/>
                  <a:pt x="821382" y="510182"/>
                </a:cubicBezTo>
                <a:lnTo>
                  <a:pt x="821382" y="597098"/>
                </a:lnTo>
                <a:lnTo>
                  <a:pt x="786705" y="597098"/>
                </a:lnTo>
                <a:lnTo>
                  <a:pt x="786705" y="444698"/>
                </a:lnTo>
                <a:lnTo>
                  <a:pt x="821382" y="444698"/>
                </a:lnTo>
                <a:lnTo>
                  <a:pt x="821382" y="469999"/>
                </a:lnTo>
                <a:lnTo>
                  <a:pt x="821977" y="469999"/>
                </a:lnTo>
                <a:cubicBezTo>
                  <a:pt x="833387" y="450750"/>
                  <a:pt x="849858" y="441126"/>
                  <a:pt x="871388" y="441126"/>
                </a:cubicBezTo>
                <a:close/>
                <a:moveTo>
                  <a:pt x="633263" y="441126"/>
                </a:moveTo>
                <a:cubicBezTo>
                  <a:pt x="649833" y="441126"/>
                  <a:pt x="662483" y="446509"/>
                  <a:pt x="671214" y="457274"/>
                </a:cubicBezTo>
                <a:cubicBezTo>
                  <a:pt x="679946" y="468039"/>
                  <a:pt x="684311" y="483592"/>
                  <a:pt x="684311" y="503932"/>
                </a:cubicBezTo>
                <a:lnTo>
                  <a:pt x="684311" y="597098"/>
                </a:lnTo>
                <a:lnTo>
                  <a:pt x="649783" y="597098"/>
                </a:lnTo>
                <a:lnTo>
                  <a:pt x="649783" y="511224"/>
                </a:lnTo>
                <a:cubicBezTo>
                  <a:pt x="649783" y="482748"/>
                  <a:pt x="639713" y="468511"/>
                  <a:pt x="619571" y="468511"/>
                </a:cubicBezTo>
                <a:cubicBezTo>
                  <a:pt x="609054" y="468511"/>
                  <a:pt x="600372" y="472454"/>
                  <a:pt x="593526" y="480342"/>
                </a:cubicBezTo>
                <a:cubicBezTo>
                  <a:pt x="586680" y="488230"/>
                  <a:pt x="583257" y="498177"/>
                  <a:pt x="583257" y="510182"/>
                </a:cubicBezTo>
                <a:lnTo>
                  <a:pt x="583257" y="597098"/>
                </a:lnTo>
                <a:lnTo>
                  <a:pt x="548580" y="597098"/>
                </a:lnTo>
                <a:lnTo>
                  <a:pt x="548580" y="444698"/>
                </a:lnTo>
                <a:lnTo>
                  <a:pt x="583257" y="444698"/>
                </a:lnTo>
                <a:lnTo>
                  <a:pt x="583257" y="469999"/>
                </a:lnTo>
                <a:lnTo>
                  <a:pt x="583852" y="469999"/>
                </a:lnTo>
                <a:cubicBezTo>
                  <a:pt x="595263" y="450750"/>
                  <a:pt x="611733" y="441126"/>
                  <a:pt x="633263" y="441126"/>
                </a:cubicBezTo>
                <a:close/>
                <a:moveTo>
                  <a:pt x="350639" y="441126"/>
                </a:moveTo>
                <a:cubicBezTo>
                  <a:pt x="389136" y="441126"/>
                  <a:pt x="408384" y="460077"/>
                  <a:pt x="408384" y="497979"/>
                </a:cubicBezTo>
                <a:lnTo>
                  <a:pt x="408384" y="597098"/>
                </a:lnTo>
                <a:lnTo>
                  <a:pt x="374898" y="597098"/>
                </a:lnTo>
                <a:lnTo>
                  <a:pt x="374898" y="573285"/>
                </a:lnTo>
                <a:lnTo>
                  <a:pt x="374302" y="573285"/>
                </a:lnTo>
                <a:cubicBezTo>
                  <a:pt x="363785" y="591542"/>
                  <a:pt x="348357" y="600670"/>
                  <a:pt x="328017" y="600670"/>
                </a:cubicBezTo>
                <a:cubicBezTo>
                  <a:pt x="313035" y="600670"/>
                  <a:pt x="301302" y="596602"/>
                  <a:pt x="292819" y="588466"/>
                </a:cubicBezTo>
                <a:cubicBezTo>
                  <a:pt x="284336" y="580330"/>
                  <a:pt x="280094" y="569565"/>
                  <a:pt x="280094" y="556170"/>
                </a:cubicBezTo>
                <a:cubicBezTo>
                  <a:pt x="280094" y="527397"/>
                  <a:pt x="296664" y="510629"/>
                  <a:pt x="329803" y="505866"/>
                </a:cubicBezTo>
                <a:lnTo>
                  <a:pt x="375047" y="499467"/>
                </a:lnTo>
                <a:cubicBezTo>
                  <a:pt x="375047" y="477738"/>
                  <a:pt x="364728" y="466873"/>
                  <a:pt x="344090" y="466873"/>
                </a:cubicBezTo>
                <a:cubicBezTo>
                  <a:pt x="325933" y="466873"/>
                  <a:pt x="309562" y="473124"/>
                  <a:pt x="294977" y="485626"/>
                </a:cubicBezTo>
                <a:lnTo>
                  <a:pt x="294977" y="455414"/>
                </a:lnTo>
                <a:cubicBezTo>
                  <a:pt x="311050" y="445889"/>
                  <a:pt x="329604" y="441126"/>
                  <a:pt x="350639" y="441126"/>
                </a:cubicBezTo>
                <a:close/>
                <a:moveTo>
                  <a:pt x="202555" y="441126"/>
                </a:moveTo>
                <a:cubicBezTo>
                  <a:pt x="223391" y="441126"/>
                  <a:pt x="239514" y="447823"/>
                  <a:pt x="250924" y="461218"/>
                </a:cubicBezTo>
                <a:cubicBezTo>
                  <a:pt x="262334" y="474612"/>
                  <a:pt x="268039" y="493216"/>
                  <a:pt x="268039" y="517029"/>
                </a:cubicBezTo>
                <a:lnTo>
                  <a:pt x="268039" y="530274"/>
                </a:lnTo>
                <a:lnTo>
                  <a:pt x="164157" y="530274"/>
                </a:lnTo>
                <a:cubicBezTo>
                  <a:pt x="164554" y="544363"/>
                  <a:pt x="168895" y="555228"/>
                  <a:pt x="177179" y="562868"/>
                </a:cubicBezTo>
                <a:cubicBezTo>
                  <a:pt x="185464" y="570507"/>
                  <a:pt x="196850" y="574327"/>
                  <a:pt x="211336" y="574327"/>
                </a:cubicBezTo>
                <a:cubicBezTo>
                  <a:pt x="227607" y="574327"/>
                  <a:pt x="242540" y="569466"/>
                  <a:pt x="256133" y="559742"/>
                </a:cubicBezTo>
                <a:lnTo>
                  <a:pt x="256133" y="587573"/>
                </a:lnTo>
                <a:cubicBezTo>
                  <a:pt x="242242" y="596304"/>
                  <a:pt x="223887" y="600670"/>
                  <a:pt x="201066" y="600670"/>
                </a:cubicBezTo>
                <a:cubicBezTo>
                  <a:pt x="178643" y="600670"/>
                  <a:pt x="161056" y="593749"/>
                  <a:pt x="148307" y="579908"/>
                </a:cubicBezTo>
                <a:cubicBezTo>
                  <a:pt x="135557" y="566067"/>
                  <a:pt x="129182" y="546596"/>
                  <a:pt x="129182" y="521493"/>
                </a:cubicBezTo>
                <a:cubicBezTo>
                  <a:pt x="129182" y="497780"/>
                  <a:pt x="136202" y="478457"/>
                  <a:pt x="150242" y="463525"/>
                </a:cubicBezTo>
                <a:cubicBezTo>
                  <a:pt x="164281" y="448592"/>
                  <a:pt x="181719" y="441126"/>
                  <a:pt x="202555" y="441126"/>
                </a:cubicBezTo>
                <a:close/>
                <a:moveTo>
                  <a:pt x="0" y="383679"/>
                </a:moveTo>
                <a:lnTo>
                  <a:pt x="35421" y="383679"/>
                </a:lnTo>
                <a:lnTo>
                  <a:pt x="35421" y="567184"/>
                </a:lnTo>
                <a:lnTo>
                  <a:pt x="118169" y="567184"/>
                </a:lnTo>
                <a:lnTo>
                  <a:pt x="118169" y="597098"/>
                </a:lnTo>
                <a:lnTo>
                  <a:pt x="0" y="597098"/>
                </a:lnTo>
                <a:close/>
                <a:moveTo>
                  <a:pt x="1297483" y="380107"/>
                </a:moveTo>
                <a:cubicBezTo>
                  <a:pt x="1319807" y="380107"/>
                  <a:pt x="1336079" y="382637"/>
                  <a:pt x="1346299" y="387697"/>
                </a:cubicBezTo>
                <a:lnTo>
                  <a:pt x="1346299" y="422671"/>
                </a:lnTo>
                <a:cubicBezTo>
                  <a:pt x="1334194" y="413940"/>
                  <a:pt x="1318617" y="409575"/>
                  <a:pt x="1299567" y="409575"/>
                </a:cubicBezTo>
                <a:cubicBezTo>
                  <a:pt x="1294308" y="409575"/>
                  <a:pt x="1289074" y="410071"/>
                  <a:pt x="1283865" y="411063"/>
                </a:cubicBezTo>
                <a:cubicBezTo>
                  <a:pt x="1278656" y="412055"/>
                  <a:pt x="1273993" y="413692"/>
                  <a:pt x="1269875" y="415974"/>
                </a:cubicBezTo>
                <a:cubicBezTo>
                  <a:pt x="1265758" y="418256"/>
                  <a:pt x="1262409" y="421183"/>
                  <a:pt x="1259830" y="424755"/>
                </a:cubicBezTo>
                <a:cubicBezTo>
                  <a:pt x="1257250" y="428327"/>
                  <a:pt x="1255960" y="432643"/>
                  <a:pt x="1255960" y="437703"/>
                </a:cubicBezTo>
                <a:cubicBezTo>
                  <a:pt x="1255960" y="442466"/>
                  <a:pt x="1256952" y="446583"/>
                  <a:pt x="1258937" y="450056"/>
                </a:cubicBezTo>
                <a:cubicBezTo>
                  <a:pt x="1260921" y="453528"/>
                  <a:pt x="1263823" y="456704"/>
                  <a:pt x="1267643" y="459581"/>
                </a:cubicBezTo>
                <a:cubicBezTo>
                  <a:pt x="1271463" y="462458"/>
                  <a:pt x="1276126" y="465261"/>
                  <a:pt x="1281633" y="467990"/>
                </a:cubicBezTo>
                <a:cubicBezTo>
                  <a:pt x="1287140" y="470718"/>
                  <a:pt x="1293514" y="473670"/>
                  <a:pt x="1300757" y="476845"/>
                </a:cubicBezTo>
                <a:cubicBezTo>
                  <a:pt x="1308199" y="480714"/>
                  <a:pt x="1315218" y="484782"/>
                  <a:pt x="1321817" y="489049"/>
                </a:cubicBezTo>
                <a:cubicBezTo>
                  <a:pt x="1328415" y="493315"/>
                  <a:pt x="1334219" y="498028"/>
                  <a:pt x="1339229" y="503187"/>
                </a:cubicBezTo>
                <a:cubicBezTo>
                  <a:pt x="1344240" y="508347"/>
                  <a:pt x="1348209" y="514077"/>
                  <a:pt x="1351136" y="520377"/>
                </a:cubicBezTo>
                <a:cubicBezTo>
                  <a:pt x="1354063" y="526678"/>
                  <a:pt x="1355526" y="533846"/>
                  <a:pt x="1355526" y="541883"/>
                </a:cubicBezTo>
                <a:cubicBezTo>
                  <a:pt x="1355526" y="552698"/>
                  <a:pt x="1353343" y="561826"/>
                  <a:pt x="1348978" y="569267"/>
                </a:cubicBezTo>
                <a:cubicBezTo>
                  <a:pt x="1344612" y="576709"/>
                  <a:pt x="1338733" y="582761"/>
                  <a:pt x="1331342" y="587424"/>
                </a:cubicBezTo>
                <a:cubicBezTo>
                  <a:pt x="1323950" y="592087"/>
                  <a:pt x="1315442" y="595461"/>
                  <a:pt x="1305817" y="597544"/>
                </a:cubicBezTo>
                <a:cubicBezTo>
                  <a:pt x="1296193" y="599628"/>
                  <a:pt x="1286023" y="600670"/>
                  <a:pt x="1275308" y="600670"/>
                </a:cubicBezTo>
                <a:cubicBezTo>
                  <a:pt x="1271736" y="600670"/>
                  <a:pt x="1267345" y="600397"/>
                  <a:pt x="1262137" y="599851"/>
                </a:cubicBezTo>
                <a:cubicBezTo>
                  <a:pt x="1256927" y="599306"/>
                  <a:pt x="1251594" y="598512"/>
                  <a:pt x="1246137" y="597470"/>
                </a:cubicBezTo>
                <a:cubicBezTo>
                  <a:pt x="1240680" y="596428"/>
                  <a:pt x="1235521" y="595163"/>
                  <a:pt x="1230659" y="593675"/>
                </a:cubicBezTo>
                <a:cubicBezTo>
                  <a:pt x="1225798" y="592187"/>
                  <a:pt x="1221879" y="590500"/>
                  <a:pt x="1218902" y="588615"/>
                </a:cubicBezTo>
                <a:lnTo>
                  <a:pt x="1218902" y="552152"/>
                </a:lnTo>
                <a:cubicBezTo>
                  <a:pt x="1222176" y="555128"/>
                  <a:pt x="1226070" y="557807"/>
                  <a:pt x="1230585" y="560189"/>
                </a:cubicBezTo>
                <a:cubicBezTo>
                  <a:pt x="1235099" y="562570"/>
                  <a:pt x="1239887" y="564579"/>
                  <a:pt x="1244947" y="566216"/>
                </a:cubicBezTo>
                <a:cubicBezTo>
                  <a:pt x="1250007" y="567853"/>
                  <a:pt x="1255067" y="569118"/>
                  <a:pt x="1260127" y="570011"/>
                </a:cubicBezTo>
                <a:cubicBezTo>
                  <a:pt x="1265187" y="570904"/>
                  <a:pt x="1269851" y="571351"/>
                  <a:pt x="1274117" y="571351"/>
                </a:cubicBezTo>
                <a:cubicBezTo>
                  <a:pt x="1289000" y="571351"/>
                  <a:pt x="1300088" y="568870"/>
                  <a:pt x="1307380" y="563909"/>
                </a:cubicBezTo>
                <a:cubicBezTo>
                  <a:pt x="1314673" y="558948"/>
                  <a:pt x="1318319" y="551755"/>
                  <a:pt x="1318319" y="542329"/>
                </a:cubicBezTo>
                <a:cubicBezTo>
                  <a:pt x="1318319" y="537269"/>
                  <a:pt x="1317104" y="532879"/>
                  <a:pt x="1314673" y="529158"/>
                </a:cubicBezTo>
                <a:cubicBezTo>
                  <a:pt x="1312242" y="525437"/>
                  <a:pt x="1308844" y="522039"/>
                  <a:pt x="1304478" y="518963"/>
                </a:cubicBezTo>
                <a:cubicBezTo>
                  <a:pt x="1300112" y="515887"/>
                  <a:pt x="1294978" y="512936"/>
                  <a:pt x="1289074" y="510108"/>
                </a:cubicBezTo>
                <a:cubicBezTo>
                  <a:pt x="1283171" y="507280"/>
                  <a:pt x="1276846" y="504329"/>
                  <a:pt x="1270099" y="501253"/>
                </a:cubicBezTo>
                <a:cubicBezTo>
                  <a:pt x="1262856" y="497383"/>
                  <a:pt x="1256109" y="493464"/>
                  <a:pt x="1249858" y="489495"/>
                </a:cubicBezTo>
                <a:cubicBezTo>
                  <a:pt x="1243607" y="485527"/>
                  <a:pt x="1238175" y="481136"/>
                  <a:pt x="1233561" y="476324"/>
                </a:cubicBezTo>
                <a:cubicBezTo>
                  <a:pt x="1228948" y="471512"/>
                  <a:pt x="1225326" y="466080"/>
                  <a:pt x="1222697" y="460027"/>
                </a:cubicBezTo>
                <a:cubicBezTo>
                  <a:pt x="1220068" y="453975"/>
                  <a:pt x="1218753" y="446881"/>
                  <a:pt x="1218753" y="438745"/>
                </a:cubicBezTo>
                <a:cubicBezTo>
                  <a:pt x="1218753" y="428724"/>
                  <a:pt x="1221010" y="420017"/>
                  <a:pt x="1225525" y="412626"/>
                </a:cubicBezTo>
                <a:cubicBezTo>
                  <a:pt x="1230039" y="405234"/>
                  <a:pt x="1235992" y="399132"/>
                  <a:pt x="1243384" y="394320"/>
                </a:cubicBezTo>
                <a:cubicBezTo>
                  <a:pt x="1250776" y="389508"/>
                  <a:pt x="1259185" y="385936"/>
                  <a:pt x="1268611" y="383604"/>
                </a:cubicBezTo>
                <a:cubicBezTo>
                  <a:pt x="1278036" y="381272"/>
                  <a:pt x="1287661" y="380107"/>
                  <a:pt x="1297483" y="380107"/>
                </a:cubicBezTo>
                <a:close/>
                <a:moveTo>
                  <a:pt x="1651843" y="373409"/>
                </a:moveTo>
                <a:cubicBezTo>
                  <a:pt x="1657697" y="373409"/>
                  <a:pt x="1662658" y="375295"/>
                  <a:pt x="1666726" y="379065"/>
                </a:cubicBezTo>
                <a:cubicBezTo>
                  <a:pt x="1670794" y="382835"/>
                  <a:pt x="1672828" y="387548"/>
                  <a:pt x="1672828" y="393204"/>
                </a:cubicBezTo>
                <a:cubicBezTo>
                  <a:pt x="1672828" y="398561"/>
                  <a:pt x="1670794" y="403150"/>
                  <a:pt x="1666726" y="406970"/>
                </a:cubicBezTo>
                <a:cubicBezTo>
                  <a:pt x="1662658" y="410790"/>
                  <a:pt x="1657697" y="412700"/>
                  <a:pt x="1651843" y="412700"/>
                </a:cubicBezTo>
                <a:cubicBezTo>
                  <a:pt x="1646187" y="412700"/>
                  <a:pt x="1641351" y="410864"/>
                  <a:pt x="1637332" y="407193"/>
                </a:cubicBezTo>
                <a:cubicBezTo>
                  <a:pt x="1633314" y="403522"/>
                  <a:pt x="1631305" y="398859"/>
                  <a:pt x="1631305" y="393204"/>
                </a:cubicBezTo>
                <a:cubicBezTo>
                  <a:pt x="1631305" y="387548"/>
                  <a:pt x="1633314" y="382835"/>
                  <a:pt x="1637332" y="379065"/>
                </a:cubicBezTo>
                <a:cubicBezTo>
                  <a:pt x="1641351" y="375295"/>
                  <a:pt x="1646187" y="373409"/>
                  <a:pt x="1651843" y="373409"/>
                </a:cubicBezTo>
                <a:close/>
                <a:moveTo>
                  <a:pt x="737443" y="373409"/>
                </a:moveTo>
                <a:cubicBezTo>
                  <a:pt x="743297" y="373409"/>
                  <a:pt x="748258" y="375295"/>
                  <a:pt x="752326" y="379065"/>
                </a:cubicBezTo>
                <a:cubicBezTo>
                  <a:pt x="756394" y="382835"/>
                  <a:pt x="758428" y="387548"/>
                  <a:pt x="758428" y="393204"/>
                </a:cubicBezTo>
                <a:cubicBezTo>
                  <a:pt x="758428" y="398561"/>
                  <a:pt x="756394" y="403150"/>
                  <a:pt x="752326" y="406970"/>
                </a:cubicBezTo>
                <a:cubicBezTo>
                  <a:pt x="748258" y="410790"/>
                  <a:pt x="743297" y="412700"/>
                  <a:pt x="737443" y="412700"/>
                </a:cubicBezTo>
                <a:cubicBezTo>
                  <a:pt x="731787" y="412700"/>
                  <a:pt x="726951" y="410864"/>
                  <a:pt x="722932" y="407193"/>
                </a:cubicBezTo>
                <a:cubicBezTo>
                  <a:pt x="718914" y="403522"/>
                  <a:pt x="716905" y="398859"/>
                  <a:pt x="716905" y="393204"/>
                </a:cubicBezTo>
                <a:cubicBezTo>
                  <a:pt x="716905" y="387548"/>
                  <a:pt x="718914" y="382835"/>
                  <a:pt x="722932" y="379065"/>
                </a:cubicBezTo>
                <a:cubicBezTo>
                  <a:pt x="726951" y="375295"/>
                  <a:pt x="731787" y="373409"/>
                  <a:pt x="737443" y="373409"/>
                </a:cubicBezTo>
                <a:close/>
                <a:moveTo>
                  <a:pt x="698896" y="150762"/>
                </a:moveTo>
                <a:lnTo>
                  <a:pt x="666898" y="155227"/>
                </a:lnTo>
                <a:cubicBezTo>
                  <a:pt x="656977" y="156517"/>
                  <a:pt x="649510" y="158923"/>
                  <a:pt x="644500" y="162446"/>
                </a:cubicBezTo>
                <a:cubicBezTo>
                  <a:pt x="639489" y="165968"/>
                  <a:pt x="636984" y="172144"/>
                  <a:pt x="636984" y="180975"/>
                </a:cubicBezTo>
                <a:cubicBezTo>
                  <a:pt x="636984" y="187424"/>
                  <a:pt x="639291" y="192707"/>
                  <a:pt x="643904" y="196825"/>
                </a:cubicBezTo>
                <a:cubicBezTo>
                  <a:pt x="648518" y="200942"/>
                  <a:pt x="654695" y="203001"/>
                  <a:pt x="662434" y="203001"/>
                </a:cubicBezTo>
                <a:cubicBezTo>
                  <a:pt x="672951" y="203001"/>
                  <a:pt x="681657" y="199305"/>
                  <a:pt x="688553" y="191913"/>
                </a:cubicBezTo>
                <a:cubicBezTo>
                  <a:pt x="695449" y="184522"/>
                  <a:pt x="698896" y="175220"/>
                  <a:pt x="698896" y="164008"/>
                </a:cubicBezTo>
                <a:close/>
                <a:moveTo>
                  <a:pt x="339625" y="97184"/>
                </a:moveTo>
                <a:cubicBezTo>
                  <a:pt x="326529" y="97184"/>
                  <a:pt x="316284" y="102021"/>
                  <a:pt x="308892" y="111695"/>
                </a:cubicBezTo>
                <a:cubicBezTo>
                  <a:pt x="301501" y="121369"/>
                  <a:pt x="297805" y="134888"/>
                  <a:pt x="297805" y="152251"/>
                </a:cubicBezTo>
                <a:cubicBezTo>
                  <a:pt x="297805" y="167233"/>
                  <a:pt x="301352" y="179213"/>
                  <a:pt x="308446" y="188193"/>
                </a:cubicBezTo>
                <a:cubicBezTo>
                  <a:pt x="315540" y="197172"/>
                  <a:pt x="324941" y="201662"/>
                  <a:pt x="336649" y="201662"/>
                </a:cubicBezTo>
                <a:cubicBezTo>
                  <a:pt x="348555" y="201662"/>
                  <a:pt x="358229" y="197371"/>
                  <a:pt x="365670" y="188788"/>
                </a:cubicBezTo>
                <a:cubicBezTo>
                  <a:pt x="373112" y="180206"/>
                  <a:pt x="376832" y="169217"/>
                  <a:pt x="376832" y="155823"/>
                </a:cubicBezTo>
                <a:lnTo>
                  <a:pt x="376832" y="136029"/>
                </a:lnTo>
                <a:cubicBezTo>
                  <a:pt x="376832" y="125313"/>
                  <a:pt x="373285" y="116160"/>
                  <a:pt x="366191" y="108570"/>
                </a:cubicBezTo>
                <a:cubicBezTo>
                  <a:pt x="359097" y="100979"/>
                  <a:pt x="350242" y="97184"/>
                  <a:pt x="339625" y="97184"/>
                </a:cubicBezTo>
                <a:close/>
                <a:moveTo>
                  <a:pt x="1297483" y="95101"/>
                </a:moveTo>
                <a:cubicBezTo>
                  <a:pt x="1287561" y="95101"/>
                  <a:pt x="1279153" y="98722"/>
                  <a:pt x="1272257" y="105965"/>
                </a:cubicBezTo>
                <a:cubicBezTo>
                  <a:pt x="1265361" y="113208"/>
                  <a:pt x="1261119" y="122684"/>
                  <a:pt x="1259532" y="134391"/>
                </a:cubicBezTo>
                <a:lnTo>
                  <a:pt x="1330077" y="134391"/>
                </a:lnTo>
                <a:cubicBezTo>
                  <a:pt x="1329977" y="121989"/>
                  <a:pt x="1327050" y="112340"/>
                  <a:pt x="1321296" y="105444"/>
                </a:cubicBezTo>
                <a:cubicBezTo>
                  <a:pt x="1315541" y="98549"/>
                  <a:pt x="1307603" y="95101"/>
                  <a:pt x="1297483" y="95101"/>
                </a:cubicBezTo>
                <a:close/>
                <a:moveTo>
                  <a:pt x="1070371" y="73223"/>
                </a:moveTo>
                <a:lnTo>
                  <a:pt x="1107876" y="73223"/>
                </a:lnTo>
                <a:lnTo>
                  <a:pt x="1141660" y="179784"/>
                </a:lnTo>
                <a:cubicBezTo>
                  <a:pt x="1144240" y="187622"/>
                  <a:pt x="1145827" y="194468"/>
                  <a:pt x="1146423" y="200322"/>
                </a:cubicBezTo>
                <a:lnTo>
                  <a:pt x="1146869" y="200322"/>
                </a:lnTo>
                <a:cubicBezTo>
                  <a:pt x="1147762" y="192980"/>
                  <a:pt x="1149151" y="186332"/>
                  <a:pt x="1151036" y="180379"/>
                </a:cubicBezTo>
                <a:lnTo>
                  <a:pt x="1186457" y="73223"/>
                </a:lnTo>
                <a:lnTo>
                  <a:pt x="1222771" y="73223"/>
                </a:lnTo>
                <a:lnTo>
                  <a:pt x="1163835" y="225623"/>
                </a:lnTo>
                <a:lnTo>
                  <a:pt x="1126480" y="225623"/>
                </a:lnTo>
                <a:close/>
                <a:moveTo>
                  <a:pt x="443805" y="73223"/>
                </a:moveTo>
                <a:lnTo>
                  <a:pt x="478333" y="73223"/>
                </a:lnTo>
                <a:lnTo>
                  <a:pt x="478333" y="225623"/>
                </a:lnTo>
                <a:lnTo>
                  <a:pt x="443805" y="225623"/>
                </a:lnTo>
                <a:close/>
                <a:moveTo>
                  <a:pt x="205680" y="73223"/>
                </a:moveTo>
                <a:lnTo>
                  <a:pt x="240208" y="73223"/>
                </a:lnTo>
                <a:lnTo>
                  <a:pt x="240208" y="225623"/>
                </a:lnTo>
                <a:lnTo>
                  <a:pt x="205680" y="225623"/>
                </a:lnTo>
                <a:close/>
                <a:moveTo>
                  <a:pt x="1471463" y="69651"/>
                </a:moveTo>
                <a:cubicBezTo>
                  <a:pt x="1488033" y="69651"/>
                  <a:pt x="1500683" y="75034"/>
                  <a:pt x="1509414" y="85799"/>
                </a:cubicBezTo>
                <a:cubicBezTo>
                  <a:pt x="1518146" y="96564"/>
                  <a:pt x="1522511" y="112117"/>
                  <a:pt x="1522511" y="132457"/>
                </a:cubicBezTo>
                <a:lnTo>
                  <a:pt x="1522511" y="225623"/>
                </a:lnTo>
                <a:lnTo>
                  <a:pt x="1487983" y="225623"/>
                </a:lnTo>
                <a:lnTo>
                  <a:pt x="1487983" y="139749"/>
                </a:lnTo>
                <a:cubicBezTo>
                  <a:pt x="1487983" y="111273"/>
                  <a:pt x="1477912" y="97036"/>
                  <a:pt x="1457771" y="97036"/>
                </a:cubicBezTo>
                <a:cubicBezTo>
                  <a:pt x="1447254" y="97036"/>
                  <a:pt x="1438572" y="100979"/>
                  <a:pt x="1431726" y="108867"/>
                </a:cubicBezTo>
                <a:cubicBezTo>
                  <a:pt x="1424880" y="116755"/>
                  <a:pt x="1421457" y="126702"/>
                  <a:pt x="1421457" y="138707"/>
                </a:cubicBezTo>
                <a:lnTo>
                  <a:pt x="1421457" y="225623"/>
                </a:lnTo>
                <a:lnTo>
                  <a:pt x="1386780" y="225623"/>
                </a:lnTo>
                <a:lnTo>
                  <a:pt x="1386780" y="73223"/>
                </a:lnTo>
                <a:lnTo>
                  <a:pt x="1421457" y="73223"/>
                </a:lnTo>
                <a:lnTo>
                  <a:pt x="1421457" y="98524"/>
                </a:lnTo>
                <a:lnTo>
                  <a:pt x="1422052" y="98524"/>
                </a:lnTo>
                <a:cubicBezTo>
                  <a:pt x="1433462" y="79275"/>
                  <a:pt x="1449933" y="69651"/>
                  <a:pt x="1471463" y="69651"/>
                </a:cubicBezTo>
                <a:close/>
                <a:moveTo>
                  <a:pt x="1297930" y="69651"/>
                </a:moveTo>
                <a:cubicBezTo>
                  <a:pt x="1318766" y="69651"/>
                  <a:pt x="1334889" y="76348"/>
                  <a:pt x="1346299" y="89743"/>
                </a:cubicBezTo>
                <a:cubicBezTo>
                  <a:pt x="1357709" y="103137"/>
                  <a:pt x="1363414" y="121741"/>
                  <a:pt x="1363414" y="145554"/>
                </a:cubicBezTo>
                <a:lnTo>
                  <a:pt x="1363414" y="158799"/>
                </a:lnTo>
                <a:lnTo>
                  <a:pt x="1259532" y="158799"/>
                </a:lnTo>
                <a:cubicBezTo>
                  <a:pt x="1259929" y="172888"/>
                  <a:pt x="1264270" y="183753"/>
                  <a:pt x="1272555" y="191393"/>
                </a:cubicBezTo>
                <a:cubicBezTo>
                  <a:pt x="1280839" y="199032"/>
                  <a:pt x="1292225" y="202852"/>
                  <a:pt x="1306711" y="202852"/>
                </a:cubicBezTo>
                <a:cubicBezTo>
                  <a:pt x="1322982" y="202852"/>
                  <a:pt x="1337915" y="197991"/>
                  <a:pt x="1351508" y="188267"/>
                </a:cubicBezTo>
                <a:lnTo>
                  <a:pt x="1351508" y="216098"/>
                </a:lnTo>
                <a:cubicBezTo>
                  <a:pt x="1337617" y="224829"/>
                  <a:pt x="1319262" y="229195"/>
                  <a:pt x="1296441" y="229195"/>
                </a:cubicBezTo>
                <a:cubicBezTo>
                  <a:pt x="1274018" y="229195"/>
                  <a:pt x="1256431" y="222274"/>
                  <a:pt x="1243682" y="208433"/>
                </a:cubicBezTo>
                <a:cubicBezTo>
                  <a:pt x="1230932" y="194592"/>
                  <a:pt x="1224557" y="175121"/>
                  <a:pt x="1224557" y="150018"/>
                </a:cubicBezTo>
                <a:cubicBezTo>
                  <a:pt x="1224557" y="126305"/>
                  <a:pt x="1231577" y="106982"/>
                  <a:pt x="1245617" y="92050"/>
                </a:cubicBezTo>
                <a:cubicBezTo>
                  <a:pt x="1259656" y="77117"/>
                  <a:pt x="1277094" y="69651"/>
                  <a:pt x="1297930" y="69651"/>
                </a:cubicBezTo>
                <a:close/>
                <a:moveTo>
                  <a:pt x="674489" y="69651"/>
                </a:moveTo>
                <a:cubicBezTo>
                  <a:pt x="712985" y="69651"/>
                  <a:pt x="732234" y="88602"/>
                  <a:pt x="732234" y="126504"/>
                </a:cubicBezTo>
                <a:lnTo>
                  <a:pt x="732234" y="225623"/>
                </a:lnTo>
                <a:lnTo>
                  <a:pt x="698748" y="225623"/>
                </a:lnTo>
                <a:lnTo>
                  <a:pt x="698748" y="201811"/>
                </a:lnTo>
                <a:lnTo>
                  <a:pt x="698152" y="201811"/>
                </a:lnTo>
                <a:cubicBezTo>
                  <a:pt x="687635" y="220067"/>
                  <a:pt x="672207" y="229195"/>
                  <a:pt x="651867" y="229195"/>
                </a:cubicBezTo>
                <a:cubicBezTo>
                  <a:pt x="636885" y="229195"/>
                  <a:pt x="625152" y="225127"/>
                  <a:pt x="616669" y="216991"/>
                </a:cubicBezTo>
                <a:cubicBezTo>
                  <a:pt x="608186" y="208855"/>
                  <a:pt x="603944" y="198090"/>
                  <a:pt x="603944" y="184695"/>
                </a:cubicBezTo>
                <a:cubicBezTo>
                  <a:pt x="603944" y="155922"/>
                  <a:pt x="620514" y="139154"/>
                  <a:pt x="653653" y="134391"/>
                </a:cubicBezTo>
                <a:lnTo>
                  <a:pt x="698896" y="127992"/>
                </a:lnTo>
                <a:cubicBezTo>
                  <a:pt x="698896" y="106263"/>
                  <a:pt x="688578" y="95398"/>
                  <a:pt x="667940" y="95398"/>
                </a:cubicBezTo>
                <a:cubicBezTo>
                  <a:pt x="649783" y="95398"/>
                  <a:pt x="633412" y="101649"/>
                  <a:pt x="618827" y="114151"/>
                </a:cubicBezTo>
                <a:lnTo>
                  <a:pt x="618827" y="83939"/>
                </a:lnTo>
                <a:cubicBezTo>
                  <a:pt x="634900" y="74414"/>
                  <a:pt x="653454" y="69651"/>
                  <a:pt x="674489" y="69651"/>
                </a:cubicBezTo>
                <a:close/>
                <a:moveTo>
                  <a:pt x="331142" y="69651"/>
                </a:moveTo>
                <a:cubicBezTo>
                  <a:pt x="351284" y="69651"/>
                  <a:pt x="366216" y="77886"/>
                  <a:pt x="375939" y="94357"/>
                </a:cubicBezTo>
                <a:lnTo>
                  <a:pt x="376535" y="94357"/>
                </a:lnTo>
                <a:lnTo>
                  <a:pt x="376535" y="73223"/>
                </a:lnTo>
                <a:lnTo>
                  <a:pt x="411063" y="73223"/>
                </a:lnTo>
                <a:lnTo>
                  <a:pt x="411063" y="213419"/>
                </a:lnTo>
                <a:cubicBezTo>
                  <a:pt x="411063" y="269379"/>
                  <a:pt x="382934" y="297358"/>
                  <a:pt x="326677" y="297358"/>
                </a:cubicBezTo>
                <a:cubicBezTo>
                  <a:pt x="306834" y="297358"/>
                  <a:pt x="289520" y="294034"/>
                  <a:pt x="274736" y="287387"/>
                </a:cubicBezTo>
                <a:lnTo>
                  <a:pt x="274736" y="255835"/>
                </a:lnTo>
                <a:cubicBezTo>
                  <a:pt x="291405" y="265360"/>
                  <a:pt x="307230" y="270123"/>
                  <a:pt x="322213" y="270123"/>
                </a:cubicBezTo>
                <a:cubicBezTo>
                  <a:pt x="358427" y="270123"/>
                  <a:pt x="376535" y="252313"/>
                  <a:pt x="376535" y="216693"/>
                </a:cubicBezTo>
                <a:lnTo>
                  <a:pt x="376535" y="200025"/>
                </a:lnTo>
                <a:lnTo>
                  <a:pt x="375939" y="200025"/>
                </a:lnTo>
                <a:cubicBezTo>
                  <a:pt x="364529" y="219471"/>
                  <a:pt x="347364" y="229195"/>
                  <a:pt x="324445" y="229195"/>
                </a:cubicBezTo>
                <a:cubicBezTo>
                  <a:pt x="305891" y="229195"/>
                  <a:pt x="290934" y="222423"/>
                  <a:pt x="279573" y="208880"/>
                </a:cubicBezTo>
                <a:cubicBezTo>
                  <a:pt x="268213" y="195337"/>
                  <a:pt x="262532" y="177155"/>
                  <a:pt x="262532" y="154334"/>
                </a:cubicBezTo>
                <a:cubicBezTo>
                  <a:pt x="262532" y="128438"/>
                  <a:pt x="268634" y="107850"/>
                  <a:pt x="280838" y="92571"/>
                </a:cubicBezTo>
                <a:cubicBezTo>
                  <a:pt x="293042" y="77291"/>
                  <a:pt x="309810" y="69651"/>
                  <a:pt x="331142" y="69651"/>
                </a:cubicBezTo>
                <a:close/>
                <a:moveTo>
                  <a:pt x="35272" y="42267"/>
                </a:moveTo>
                <a:lnTo>
                  <a:pt x="35272" y="195709"/>
                </a:lnTo>
                <a:lnTo>
                  <a:pt x="63549" y="195709"/>
                </a:lnTo>
                <a:cubicBezTo>
                  <a:pt x="88453" y="195709"/>
                  <a:pt x="107826" y="188863"/>
                  <a:pt x="121667" y="175170"/>
                </a:cubicBezTo>
                <a:cubicBezTo>
                  <a:pt x="135508" y="161478"/>
                  <a:pt x="142428" y="142130"/>
                  <a:pt x="142428" y="117127"/>
                </a:cubicBezTo>
                <a:cubicBezTo>
                  <a:pt x="142428" y="67220"/>
                  <a:pt x="116582" y="42267"/>
                  <a:pt x="64889" y="42267"/>
                </a:cubicBezTo>
                <a:close/>
                <a:moveTo>
                  <a:pt x="1602134" y="28128"/>
                </a:moveTo>
                <a:lnTo>
                  <a:pt x="1602134" y="73223"/>
                </a:lnTo>
                <a:lnTo>
                  <a:pt x="1638597" y="73223"/>
                </a:lnTo>
                <a:lnTo>
                  <a:pt x="1638597" y="100310"/>
                </a:lnTo>
                <a:lnTo>
                  <a:pt x="1602134" y="100310"/>
                </a:lnTo>
                <a:lnTo>
                  <a:pt x="1602134" y="176510"/>
                </a:lnTo>
                <a:cubicBezTo>
                  <a:pt x="1602134" y="185539"/>
                  <a:pt x="1603771" y="191988"/>
                  <a:pt x="1607046" y="195857"/>
                </a:cubicBezTo>
                <a:cubicBezTo>
                  <a:pt x="1610320" y="199727"/>
                  <a:pt x="1615777" y="201662"/>
                  <a:pt x="1623417" y="201662"/>
                </a:cubicBezTo>
                <a:cubicBezTo>
                  <a:pt x="1629271" y="201662"/>
                  <a:pt x="1634331" y="199975"/>
                  <a:pt x="1638597" y="196602"/>
                </a:cubicBezTo>
                <a:lnTo>
                  <a:pt x="1638597" y="223986"/>
                </a:lnTo>
                <a:cubicBezTo>
                  <a:pt x="1631850" y="227359"/>
                  <a:pt x="1622970" y="229046"/>
                  <a:pt x="1611957" y="229046"/>
                </a:cubicBezTo>
                <a:cubicBezTo>
                  <a:pt x="1582390" y="229046"/>
                  <a:pt x="1567606" y="214858"/>
                  <a:pt x="1567606" y="186481"/>
                </a:cubicBezTo>
                <a:lnTo>
                  <a:pt x="1567606" y="100310"/>
                </a:lnTo>
                <a:lnTo>
                  <a:pt x="1542157" y="100310"/>
                </a:lnTo>
                <a:lnTo>
                  <a:pt x="1542157" y="73223"/>
                </a:lnTo>
                <a:lnTo>
                  <a:pt x="1567606" y="73223"/>
                </a:lnTo>
                <a:lnTo>
                  <a:pt x="1567606" y="37951"/>
                </a:lnTo>
                <a:close/>
                <a:moveTo>
                  <a:pt x="554384" y="28128"/>
                </a:moveTo>
                <a:lnTo>
                  <a:pt x="554384" y="73223"/>
                </a:lnTo>
                <a:lnTo>
                  <a:pt x="590847" y="73223"/>
                </a:lnTo>
                <a:lnTo>
                  <a:pt x="590847" y="100310"/>
                </a:lnTo>
                <a:lnTo>
                  <a:pt x="554384" y="100310"/>
                </a:lnTo>
                <a:lnTo>
                  <a:pt x="554384" y="176510"/>
                </a:lnTo>
                <a:cubicBezTo>
                  <a:pt x="554384" y="185539"/>
                  <a:pt x="556021" y="191988"/>
                  <a:pt x="559296" y="195857"/>
                </a:cubicBezTo>
                <a:cubicBezTo>
                  <a:pt x="562570" y="199727"/>
                  <a:pt x="568027" y="201662"/>
                  <a:pt x="575667" y="201662"/>
                </a:cubicBezTo>
                <a:cubicBezTo>
                  <a:pt x="581521" y="201662"/>
                  <a:pt x="586581" y="199975"/>
                  <a:pt x="590847" y="196602"/>
                </a:cubicBezTo>
                <a:lnTo>
                  <a:pt x="590847" y="223986"/>
                </a:lnTo>
                <a:cubicBezTo>
                  <a:pt x="584100" y="227359"/>
                  <a:pt x="575220" y="229046"/>
                  <a:pt x="564207" y="229046"/>
                </a:cubicBezTo>
                <a:cubicBezTo>
                  <a:pt x="534640" y="229046"/>
                  <a:pt x="519856" y="214858"/>
                  <a:pt x="519856" y="186481"/>
                </a:cubicBezTo>
                <a:lnTo>
                  <a:pt x="519856" y="100310"/>
                </a:lnTo>
                <a:lnTo>
                  <a:pt x="494407" y="100310"/>
                </a:lnTo>
                <a:lnTo>
                  <a:pt x="494407" y="73223"/>
                </a:lnTo>
                <a:lnTo>
                  <a:pt x="519856" y="73223"/>
                </a:lnTo>
                <a:lnTo>
                  <a:pt x="519856" y="37951"/>
                </a:lnTo>
                <a:close/>
                <a:moveTo>
                  <a:pt x="942975" y="12203"/>
                </a:moveTo>
                <a:lnTo>
                  <a:pt x="1058019" y="12203"/>
                </a:lnTo>
                <a:lnTo>
                  <a:pt x="1058019" y="42267"/>
                </a:lnTo>
                <a:lnTo>
                  <a:pt x="978396" y="42267"/>
                </a:lnTo>
                <a:lnTo>
                  <a:pt x="978396" y="102691"/>
                </a:lnTo>
                <a:lnTo>
                  <a:pt x="1051768" y="102691"/>
                </a:lnTo>
                <a:lnTo>
                  <a:pt x="1051768" y="132605"/>
                </a:lnTo>
                <a:lnTo>
                  <a:pt x="978396" y="132605"/>
                </a:lnTo>
                <a:lnTo>
                  <a:pt x="978396" y="195709"/>
                </a:lnTo>
                <a:lnTo>
                  <a:pt x="1062781" y="195709"/>
                </a:lnTo>
                <a:lnTo>
                  <a:pt x="1062781" y="225623"/>
                </a:lnTo>
                <a:lnTo>
                  <a:pt x="942975" y="225623"/>
                </a:lnTo>
                <a:close/>
                <a:moveTo>
                  <a:pt x="0" y="12203"/>
                </a:moveTo>
                <a:lnTo>
                  <a:pt x="61614" y="12203"/>
                </a:lnTo>
                <a:cubicBezTo>
                  <a:pt x="140295" y="12203"/>
                  <a:pt x="179635" y="46880"/>
                  <a:pt x="179635" y="116234"/>
                </a:cubicBezTo>
                <a:cubicBezTo>
                  <a:pt x="179635" y="149175"/>
                  <a:pt x="168721" y="175642"/>
                  <a:pt x="146893" y="195634"/>
                </a:cubicBezTo>
                <a:cubicBezTo>
                  <a:pt x="125065" y="215627"/>
                  <a:pt x="95795" y="225623"/>
                  <a:pt x="59084" y="225623"/>
                </a:cubicBezTo>
                <a:lnTo>
                  <a:pt x="0" y="225623"/>
                </a:lnTo>
                <a:close/>
                <a:moveTo>
                  <a:pt x="461218" y="1934"/>
                </a:moveTo>
                <a:cubicBezTo>
                  <a:pt x="467072" y="1934"/>
                  <a:pt x="472033" y="3820"/>
                  <a:pt x="476101" y="7590"/>
                </a:cubicBezTo>
                <a:cubicBezTo>
                  <a:pt x="480169" y="11360"/>
                  <a:pt x="482203" y="16073"/>
                  <a:pt x="482203" y="21729"/>
                </a:cubicBezTo>
                <a:cubicBezTo>
                  <a:pt x="482203" y="27086"/>
                  <a:pt x="480169" y="31675"/>
                  <a:pt x="476101" y="35495"/>
                </a:cubicBezTo>
                <a:cubicBezTo>
                  <a:pt x="472033" y="39315"/>
                  <a:pt x="467072" y="41225"/>
                  <a:pt x="461218" y="41225"/>
                </a:cubicBezTo>
                <a:cubicBezTo>
                  <a:pt x="455562" y="41225"/>
                  <a:pt x="450726" y="39389"/>
                  <a:pt x="446707" y="35718"/>
                </a:cubicBezTo>
                <a:cubicBezTo>
                  <a:pt x="442689" y="32047"/>
                  <a:pt x="440680" y="27384"/>
                  <a:pt x="440680" y="21729"/>
                </a:cubicBezTo>
                <a:cubicBezTo>
                  <a:pt x="440680" y="16073"/>
                  <a:pt x="442689" y="11360"/>
                  <a:pt x="446707" y="7590"/>
                </a:cubicBezTo>
                <a:cubicBezTo>
                  <a:pt x="450726" y="3820"/>
                  <a:pt x="455562" y="1934"/>
                  <a:pt x="461218" y="1934"/>
                </a:cubicBezTo>
                <a:close/>
                <a:moveTo>
                  <a:pt x="223093" y="1934"/>
                </a:moveTo>
                <a:cubicBezTo>
                  <a:pt x="228947" y="1934"/>
                  <a:pt x="233908" y="3820"/>
                  <a:pt x="237976" y="7590"/>
                </a:cubicBezTo>
                <a:cubicBezTo>
                  <a:pt x="242044" y="11360"/>
                  <a:pt x="244078" y="16073"/>
                  <a:pt x="244078" y="21729"/>
                </a:cubicBezTo>
                <a:cubicBezTo>
                  <a:pt x="244078" y="27086"/>
                  <a:pt x="242044" y="31675"/>
                  <a:pt x="237976" y="35495"/>
                </a:cubicBezTo>
                <a:cubicBezTo>
                  <a:pt x="233908" y="39315"/>
                  <a:pt x="228947" y="41225"/>
                  <a:pt x="223093" y="41225"/>
                </a:cubicBezTo>
                <a:cubicBezTo>
                  <a:pt x="217437" y="41225"/>
                  <a:pt x="212601" y="39389"/>
                  <a:pt x="208582" y="35718"/>
                </a:cubicBezTo>
                <a:cubicBezTo>
                  <a:pt x="204564" y="32047"/>
                  <a:pt x="202555" y="27384"/>
                  <a:pt x="202555" y="21729"/>
                </a:cubicBezTo>
                <a:cubicBezTo>
                  <a:pt x="202555" y="16073"/>
                  <a:pt x="204564" y="11360"/>
                  <a:pt x="208582" y="7590"/>
                </a:cubicBezTo>
                <a:cubicBezTo>
                  <a:pt x="212601" y="3820"/>
                  <a:pt x="217437" y="1934"/>
                  <a:pt x="223093" y="1934"/>
                </a:cubicBezTo>
                <a:close/>
                <a:moveTo>
                  <a:pt x="767655" y="0"/>
                </a:moveTo>
                <a:lnTo>
                  <a:pt x="802332" y="0"/>
                </a:lnTo>
                <a:lnTo>
                  <a:pt x="802332" y="225623"/>
                </a:lnTo>
                <a:lnTo>
                  <a:pt x="767655" y="22562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58673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8239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950-8B4F-43BC-A41D-6D290B5F1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B25D0-594F-4D70-B265-FFA7EC860A6B}"/>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4" name="Footer Placeholder 3">
            <a:extLst>
              <a:ext uri="{FF2B5EF4-FFF2-40B4-BE49-F238E27FC236}">
                <a16:creationId xmlns:a16="http://schemas.microsoft.com/office/drawing/2014/main" id="{2E6AC091-5B72-41C3-9D73-31DDD0AB46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72034F-BC31-4FFA-A1C7-89ADCD5190CB}"/>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136518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CAE60-F7D4-4CF5-BBB1-2827C2BD060B}"/>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3" name="Footer Placeholder 2">
            <a:extLst>
              <a:ext uri="{FF2B5EF4-FFF2-40B4-BE49-F238E27FC236}">
                <a16:creationId xmlns:a16="http://schemas.microsoft.com/office/drawing/2014/main" id="{9C407C10-B956-4605-946B-766B2231EE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FA1E77-B062-4FDF-84F5-306250762F9D}"/>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4463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CD0F-BB70-42D4-9C78-73D1D51A2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2196A-2678-4E69-B1EF-4E6FA2E7B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3E75B-0626-42D7-918D-2C7ED7721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222A4C-1E25-4BAD-9613-849FF82B5E3E}"/>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6" name="Footer Placeholder 5">
            <a:extLst>
              <a:ext uri="{FF2B5EF4-FFF2-40B4-BE49-F238E27FC236}">
                <a16:creationId xmlns:a16="http://schemas.microsoft.com/office/drawing/2014/main" id="{B1B54739-1D97-4BE0-B3F7-26C2626DAC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924569-866E-4253-87FC-9AC7E5134883}"/>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405716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A1AD-DBC9-4393-9DBE-F0BCD5DB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F09651-6BE2-4B9C-A112-C39AED1E0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0F154C5-9FBA-4506-95C2-1EADD41F2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D40D31-D63B-47E4-A54C-78EF8DA68AF0}"/>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6" name="Footer Placeholder 5">
            <a:extLst>
              <a:ext uri="{FF2B5EF4-FFF2-40B4-BE49-F238E27FC236}">
                <a16:creationId xmlns:a16="http://schemas.microsoft.com/office/drawing/2014/main" id="{E8185DC2-158B-4A60-806A-C118FEEC7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39F688-93E6-4041-8A23-5BB9CD262D94}"/>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37510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image" Target="../media/image1.emf"/><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theme" Target="../theme/theme3.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B8C8D-5FD1-416F-BF00-F6D2B489D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4C01E8-9C41-4750-AE65-DC95C0FED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1C48A-8015-40DB-8208-CBE29E4C4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461957FF-B937-4B30-BD75-778F2F75C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0C097-5181-4483-AF29-16FECF7C6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BDB27-6F56-42F3-9E6E-621159613088}" type="slidenum">
              <a:rPr lang="en-US" smtClean="0"/>
              <a:t>‹#›</a:t>
            </a:fld>
            <a:endParaRPr lang="en-US" dirty="0"/>
          </a:p>
        </p:txBody>
      </p:sp>
    </p:spTree>
    <p:extLst>
      <p:ext uri="{BB962C8B-B14F-4D97-AF65-F5344CB8AC3E}">
        <p14:creationId xmlns:p14="http://schemas.microsoft.com/office/powerpoint/2010/main" val="3388564458"/>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3412905"/>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17747257"/>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 id="2147484109" r:id="rId17"/>
    <p:sldLayoutId id="2147484110" r:id="rId18"/>
    <p:sldLayoutId id="2147484111" r:id="rId19"/>
    <p:sldLayoutId id="2147484112" r:id="rId20"/>
    <p:sldLayoutId id="2147484113" r:id="rId21"/>
    <p:sldLayoutId id="2147484114" r:id="rId22"/>
    <p:sldLayoutId id="2147484115" r:id="rId23"/>
    <p:sldLayoutId id="2147484116" r:id="rId24"/>
    <p:sldLayoutId id="2147484117" r:id="rId25"/>
    <p:sldLayoutId id="2147484118" r:id="rId26"/>
    <p:sldLayoutId id="2147484119" r:id="rId27"/>
    <p:sldLayoutId id="2147484120" r:id="rId28"/>
    <p:sldLayoutId id="2147484121" r:id="rId29"/>
    <p:sldLayoutId id="2147484122" r:id="rId30"/>
    <p:sldLayoutId id="21474841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368" y="2347913"/>
            <a:ext cx="3631312" cy="1709737"/>
          </a:xfrm>
        </p:spPr>
        <p:txBody>
          <a:bodyPr wrap="square" anchor="ctr">
            <a:normAutofit/>
          </a:bodyPr>
          <a:lstStyle/>
          <a:p>
            <a:r>
              <a:rPr lang="en-US" sz="2800" dirty="0"/>
              <a:t>13</a:t>
            </a:r>
            <a:br>
              <a:rPr lang="en-US" sz="2800" dirty="0"/>
            </a:br>
            <a:r>
              <a:rPr lang="en-US" sz="2800" dirty="0"/>
              <a:t>PowerPoint Deck Management</a:t>
            </a:r>
          </a:p>
        </p:txBody>
      </p:sp>
      <p:sp>
        <p:nvSpPr>
          <p:cNvPr id="7" name="Text Placeholder 6">
            <a:extLst>
              <a:ext uri="{FF2B5EF4-FFF2-40B4-BE49-F238E27FC236}">
                <a16:creationId xmlns:a16="http://schemas.microsoft.com/office/drawing/2014/main" id="{F74D544A-13DE-4DBA-8FCD-7A6B446AD654}"/>
              </a:ext>
            </a:extLst>
          </p:cNvPr>
          <p:cNvSpPr>
            <a:spLocks noGrp="1"/>
          </p:cNvSpPr>
          <p:nvPr>
            <p:ph type="body" sz="quarter" idx="10"/>
          </p:nvPr>
        </p:nvSpPr>
        <p:spPr>
          <a:xfrm>
            <a:off x="352368" y="4692313"/>
            <a:ext cx="3631311" cy="430887"/>
          </a:xfrm>
        </p:spPr>
        <p:txBody>
          <a:bodyPr/>
          <a:lstStyle/>
          <a:p>
            <a:endParaRPr lang="en-US" dirty="0">
              <a:solidFill>
                <a:schemeClr val="bg1"/>
              </a:solidFill>
            </a:endParaRPr>
          </a:p>
        </p:txBody>
      </p:sp>
      <p:pic>
        <p:nvPicPr>
          <p:cNvPr id="9" name="Picture 8" descr="A person sitting at a desk&#10;&#10;Description automatically generated">
            <a:extLst>
              <a:ext uri="{FF2B5EF4-FFF2-40B4-BE49-F238E27FC236}">
                <a16:creationId xmlns:a16="http://schemas.microsoft.com/office/drawing/2014/main" id="{BFE622E5-9C45-46E6-AF57-F0B333E113A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269735" y="0"/>
            <a:ext cx="7877174" cy="6858000"/>
          </a:xfrm>
          <a:prstGeom prst="rect">
            <a:avLst/>
          </a:prstGeom>
        </p:spPr>
      </p:pic>
    </p:spTree>
    <p:custDataLst>
      <p:tags r:id="rId1"/>
    </p:custDataLst>
    <p:extLst>
      <p:ext uri="{BB962C8B-B14F-4D97-AF65-F5344CB8AC3E}">
        <p14:creationId xmlns:p14="http://schemas.microsoft.com/office/powerpoint/2010/main" val="19294559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4ECBE9-AFE5-4EB0-B2DE-75777171B826}"/>
              </a:ext>
            </a:extLst>
          </p:cNvPr>
          <p:cNvSpPr/>
          <p:nvPr/>
        </p:nvSpPr>
        <p:spPr>
          <a:xfrm>
            <a:off x="0" y="764771"/>
            <a:ext cx="9135687" cy="5328458"/>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A316ACFF-35EE-4D49-B578-E675CF0C3538}"/>
              </a:ext>
            </a:extLst>
          </p:cNvPr>
          <p:cNvSpPr>
            <a:spLocks noGrp="1"/>
          </p:cNvSpPr>
          <p:nvPr>
            <p:ph type="ctrTitle"/>
          </p:nvPr>
        </p:nvSpPr>
        <p:spPr/>
        <p:txBody>
          <a:bodyPr/>
          <a:lstStyle/>
          <a:p>
            <a:r>
              <a:rPr lang="en-US" dirty="0"/>
              <a:t>All These PowerPoint Decks Are Driving Me Crazy!</a:t>
            </a:r>
          </a:p>
        </p:txBody>
      </p:sp>
      <p:sp>
        <p:nvSpPr>
          <p:cNvPr id="3" name="Subtitle 2">
            <a:extLst>
              <a:ext uri="{FF2B5EF4-FFF2-40B4-BE49-F238E27FC236}">
                <a16:creationId xmlns:a16="http://schemas.microsoft.com/office/drawing/2014/main" id="{76C3158F-7136-4A31-8D98-E6DF2EFFD0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735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8FE9165-840B-4436-9255-0BE65B6585E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4614687" y="3124735"/>
            <a:ext cx="2327395" cy="2327395"/>
          </a:xfrm>
          <a:prstGeom prst="rect">
            <a:avLst/>
          </a:prstGeom>
        </p:spPr>
      </p:pic>
      <p:pic>
        <p:nvPicPr>
          <p:cNvPr id="28" name="Picture 27">
            <a:extLst>
              <a:ext uri="{FF2B5EF4-FFF2-40B4-BE49-F238E27FC236}">
                <a16:creationId xmlns:a16="http://schemas.microsoft.com/office/drawing/2014/main" id="{C7E5AE86-6A2E-460F-960C-EFDB39A143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9676440" y="3119480"/>
            <a:ext cx="2327395" cy="2327395"/>
          </a:xfrm>
          <a:prstGeom prst="rect">
            <a:avLst/>
          </a:prstGeom>
        </p:spPr>
      </p:pic>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Deck Chaos</a:t>
            </a:r>
          </a:p>
        </p:txBody>
      </p:sp>
      <p:grpSp>
        <p:nvGrpSpPr>
          <p:cNvPr id="16" name="Group 15">
            <a:extLst>
              <a:ext uri="{FF2B5EF4-FFF2-40B4-BE49-F238E27FC236}">
                <a16:creationId xmlns:a16="http://schemas.microsoft.com/office/drawing/2014/main" id="{61CBE75D-FA2D-491B-BBF1-27E40BC2F2AD}"/>
              </a:ext>
            </a:extLst>
          </p:cNvPr>
          <p:cNvGrpSpPr/>
          <p:nvPr/>
        </p:nvGrpSpPr>
        <p:grpSpPr>
          <a:xfrm>
            <a:off x="1159935" y="3101567"/>
            <a:ext cx="1726863" cy="2319577"/>
            <a:chOff x="8601259" y="4005457"/>
            <a:chExt cx="1726863" cy="2319577"/>
          </a:xfrm>
        </p:grpSpPr>
        <p:pic>
          <p:nvPicPr>
            <p:cNvPr id="18" name="Picture 17">
              <a:extLst>
                <a:ext uri="{FF2B5EF4-FFF2-40B4-BE49-F238E27FC236}">
                  <a16:creationId xmlns:a16="http://schemas.microsoft.com/office/drawing/2014/main" id="{B75E8BBE-C563-4DE0-B9DF-D2D9B3C400E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281347" y="4005457"/>
              <a:ext cx="1046775" cy="2319577"/>
            </a:xfrm>
            <a:prstGeom prst="rect">
              <a:avLst/>
            </a:prstGeom>
          </p:spPr>
        </p:pic>
        <p:sp>
          <p:nvSpPr>
            <p:cNvPr id="19" name="TextBox 18">
              <a:extLst>
                <a:ext uri="{FF2B5EF4-FFF2-40B4-BE49-F238E27FC236}">
                  <a16:creationId xmlns:a16="http://schemas.microsoft.com/office/drawing/2014/main" id="{2B515026-9A10-4C45-96AF-0FD3C348269B}"/>
                </a:ext>
              </a:extLst>
            </p:cNvPr>
            <p:cNvSpPr txBox="1"/>
            <p:nvPr/>
          </p:nvSpPr>
          <p:spPr>
            <a:xfrm>
              <a:off x="8601259" y="5955702"/>
              <a:ext cx="172686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7" name="Picture 6">
            <a:extLst>
              <a:ext uri="{FF2B5EF4-FFF2-40B4-BE49-F238E27FC236}">
                <a16:creationId xmlns:a16="http://schemas.microsoft.com/office/drawing/2014/main" id="{14CC5A75-2CE0-4CFD-86A4-CF0C1181ED1D}"/>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5875928" y="3106822"/>
            <a:ext cx="2327395" cy="2327395"/>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7502A6A9-C7B4-436B-835B-A02FC7663A5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28642" y="3101567"/>
            <a:ext cx="2363222" cy="2363222"/>
          </a:xfrm>
          <a:prstGeom prst="rect">
            <a:avLst/>
          </a:prstGeom>
        </p:spPr>
      </p:pic>
      <p:pic>
        <p:nvPicPr>
          <p:cNvPr id="26" name="Picture 25" descr="A close up of a logo&#10;&#10;Description generated with very high confidence">
            <a:extLst>
              <a:ext uri="{FF2B5EF4-FFF2-40B4-BE49-F238E27FC236}">
                <a16:creationId xmlns:a16="http://schemas.microsoft.com/office/drawing/2014/main" id="{0ECF70A2-149B-41AD-801C-3B997AAF738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1356" y="3101567"/>
            <a:ext cx="2363222" cy="2363222"/>
          </a:xfrm>
          <a:prstGeom prst="rect">
            <a:avLst/>
          </a:prstGeom>
        </p:spPr>
      </p:pic>
      <p:sp>
        <p:nvSpPr>
          <p:cNvPr id="29" name="Speech Bubble: Rectangle 28">
            <a:extLst>
              <a:ext uri="{FF2B5EF4-FFF2-40B4-BE49-F238E27FC236}">
                <a16:creationId xmlns:a16="http://schemas.microsoft.com/office/drawing/2014/main" id="{5659C92C-265F-4E78-8AB3-F503D7F054D7}"/>
              </a:ext>
            </a:extLst>
          </p:cNvPr>
          <p:cNvSpPr/>
          <p:nvPr/>
        </p:nvSpPr>
        <p:spPr>
          <a:xfrm>
            <a:off x="1483163" y="1903335"/>
            <a:ext cx="1267096" cy="891407"/>
          </a:xfrm>
          <a:prstGeom prst="wedgeRectCallout">
            <a:avLst>
              <a:gd name="adj1" fmla="val -7087"/>
              <a:gd name="adj2" fmla="val 72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 or Post your Town Hall slides!</a:t>
            </a:r>
          </a:p>
        </p:txBody>
      </p:sp>
      <p:grpSp>
        <p:nvGrpSpPr>
          <p:cNvPr id="20" name="Group 19">
            <a:extLst>
              <a:ext uri="{FF2B5EF4-FFF2-40B4-BE49-F238E27FC236}">
                <a16:creationId xmlns:a16="http://schemas.microsoft.com/office/drawing/2014/main" id="{3F5BF315-9C07-44D8-B93A-97153F054E9E}"/>
              </a:ext>
            </a:extLst>
          </p:cNvPr>
          <p:cNvGrpSpPr/>
          <p:nvPr/>
        </p:nvGrpSpPr>
        <p:grpSpPr>
          <a:xfrm>
            <a:off x="4009937" y="1305609"/>
            <a:ext cx="1768447" cy="1242047"/>
            <a:chOff x="4894160" y="1294974"/>
            <a:chExt cx="1768447" cy="1242047"/>
          </a:xfrm>
        </p:grpSpPr>
        <p:pic>
          <p:nvPicPr>
            <p:cNvPr id="14" name="Picture 13" descr="A close up of a sign&#10;&#10;Description generated with very high confidence">
              <a:extLst>
                <a:ext uri="{FF2B5EF4-FFF2-40B4-BE49-F238E27FC236}">
                  <a16:creationId xmlns:a16="http://schemas.microsoft.com/office/drawing/2014/main" id="{3DA52E74-CCA8-4630-B04F-B8069B39567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23215" y="1294974"/>
              <a:ext cx="983143" cy="983143"/>
            </a:xfrm>
            <a:prstGeom prst="rect">
              <a:avLst/>
            </a:prstGeom>
          </p:spPr>
        </p:pic>
        <p:sp>
          <p:nvSpPr>
            <p:cNvPr id="30" name="Rectangle 29">
              <a:extLst>
                <a:ext uri="{FF2B5EF4-FFF2-40B4-BE49-F238E27FC236}">
                  <a16:creationId xmlns:a16="http://schemas.microsoft.com/office/drawing/2014/main" id="{51C024DD-50FF-42E0-94C2-CDC14687C922}"/>
                </a:ext>
              </a:extLst>
            </p:cNvPr>
            <p:cNvSpPr/>
            <p:nvPr/>
          </p:nvSpPr>
          <p:spPr>
            <a:xfrm>
              <a:off x="4894160" y="2226125"/>
              <a:ext cx="1768447" cy="31089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Hall.pptx</a:t>
              </a:r>
            </a:p>
          </p:txBody>
        </p:sp>
      </p:grpSp>
      <p:grpSp>
        <p:nvGrpSpPr>
          <p:cNvPr id="31" name="Group 30">
            <a:extLst>
              <a:ext uri="{FF2B5EF4-FFF2-40B4-BE49-F238E27FC236}">
                <a16:creationId xmlns:a16="http://schemas.microsoft.com/office/drawing/2014/main" id="{D2B0E167-F116-4217-9654-EF0F89101BBB}"/>
              </a:ext>
            </a:extLst>
          </p:cNvPr>
          <p:cNvGrpSpPr/>
          <p:nvPr/>
        </p:nvGrpSpPr>
        <p:grpSpPr>
          <a:xfrm>
            <a:off x="8678743" y="1515908"/>
            <a:ext cx="1768447" cy="1242047"/>
            <a:chOff x="4894160" y="1294974"/>
            <a:chExt cx="1768447" cy="1242047"/>
          </a:xfrm>
        </p:grpSpPr>
        <p:pic>
          <p:nvPicPr>
            <p:cNvPr id="32" name="Picture 31" descr="A close up of a sign&#10;&#10;Description generated with very high confidence">
              <a:extLst>
                <a:ext uri="{FF2B5EF4-FFF2-40B4-BE49-F238E27FC236}">
                  <a16:creationId xmlns:a16="http://schemas.microsoft.com/office/drawing/2014/main" id="{7DB73C79-40C7-410F-B167-5A26A74240A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23215" y="1294974"/>
              <a:ext cx="983143" cy="983143"/>
            </a:xfrm>
            <a:prstGeom prst="rect">
              <a:avLst/>
            </a:prstGeom>
          </p:spPr>
        </p:pic>
        <p:sp>
          <p:nvSpPr>
            <p:cNvPr id="33" name="Rectangle 32">
              <a:extLst>
                <a:ext uri="{FF2B5EF4-FFF2-40B4-BE49-F238E27FC236}">
                  <a16:creationId xmlns:a16="http://schemas.microsoft.com/office/drawing/2014/main" id="{7EF99547-F871-4C4D-9140-85DA90157492}"/>
                </a:ext>
              </a:extLst>
            </p:cNvPr>
            <p:cNvSpPr/>
            <p:nvPr/>
          </p:nvSpPr>
          <p:spPr>
            <a:xfrm>
              <a:off x="4894160" y="2226125"/>
              <a:ext cx="1768447" cy="31089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Hall.pptx</a:t>
              </a:r>
            </a:p>
          </p:txBody>
        </p:sp>
      </p:grpSp>
      <p:grpSp>
        <p:nvGrpSpPr>
          <p:cNvPr id="34" name="Group 33">
            <a:extLst>
              <a:ext uri="{FF2B5EF4-FFF2-40B4-BE49-F238E27FC236}">
                <a16:creationId xmlns:a16="http://schemas.microsoft.com/office/drawing/2014/main" id="{7934A88F-9D42-4ADD-9535-3DAEDE1E2ED9}"/>
              </a:ext>
            </a:extLst>
          </p:cNvPr>
          <p:cNvGrpSpPr/>
          <p:nvPr/>
        </p:nvGrpSpPr>
        <p:grpSpPr>
          <a:xfrm>
            <a:off x="6195851" y="894884"/>
            <a:ext cx="1768447" cy="1326755"/>
            <a:chOff x="4894160" y="1294974"/>
            <a:chExt cx="1768447" cy="1326755"/>
          </a:xfrm>
        </p:grpSpPr>
        <p:pic>
          <p:nvPicPr>
            <p:cNvPr id="35" name="Picture 34" descr="A close up of a sign&#10;&#10;Description generated with very high confidence">
              <a:extLst>
                <a:ext uri="{FF2B5EF4-FFF2-40B4-BE49-F238E27FC236}">
                  <a16:creationId xmlns:a16="http://schemas.microsoft.com/office/drawing/2014/main" id="{FBE14659-A606-4B05-9E69-A3D2AC18735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23215" y="1294974"/>
              <a:ext cx="983143" cy="983143"/>
            </a:xfrm>
            <a:prstGeom prst="rect">
              <a:avLst/>
            </a:prstGeom>
          </p:spPr>
        </p:pic>
        <p:sp>
          <p:nvSpPr>
            <p:cNvPr id="36" name="Rectangle 35">
              <a:extLst>
                <a:ext uri="{FF2B5EF4-FFF2-40B4-BE49-F238E27FC236}">
                  <a16:creationId xmlns:a16="http://schemas.microsoft.com/office/drawing/2014/main" id="{3C209DCD-14FC-46C5-814D-544BD6BEEE89}"/>
                </a:ext>
              </a:extLst>
            </p:cNvPr>
            <p:cNvSpPr/>
            <p:nvPr/>
          </p:nvSpPr>
          <p:spPr>
            <a:xfrm>
              <a:off x="4894160" y="2310833"/>
              <a:ext cx="1768447" cy="31089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 Meeting.pptx</a:t>
              </a:r>
            </a:p>
          </p:txBody>
        </p:sp>
      </p:grpSp>
      <p:grpSp>
        <p:nvGrpSpPr>
          <p:cNvPr id="37" name="Group 36">
            <a:extLst>
              <a:ext uri="{FF2B5EF4-FFF2-40B4-BE49-F238E27FC236}">
                <a16:creationId xmlns:a16="http://schemas.microsoft.com/office/drawing/2014/main" id="{CAA85D04-3AD4-4C53-BDAA-54F8DFE1B74F}"/>
              </a:ext>
            </a:extLst>
          </p:cNvPr>
          <p:cNvGrpSpPr/>
          <p:nvPr/>
        </p:nvGrpSpPr>
        <p:grpSpPr>
          <a:xfrm>
            <a:off x="10447190" y="991354"/>
            <a:ext cx="1768447" cy="1242047"/>
            <a:chOff x="4894160" y="1294974"/>
            <a:chExt cx="1768447" cy="1242047"/>
          </a:xfrm>
        </p:grpSpPr>
        <p:pic>
          <p:nvPicPr>
            <p:cNvPr id="38" name="Picture 37" descr="A close up of a sign&#10;&#10;Description generated with very high confidence">
              <a:extLst>
                <a:ext uri="{FF2B5EF4-FFF2-40B4-BE49-F238E27FC236}">
                  <a16:creationId xmlns:a16="http://schemas.microsoft.com/office/drawing/2014/main" id="{B8D21B28-B3AB-415A-97FA-C8296131AD8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23215" y="1294974"/>
              <a:ext cx="983143" cy="983143"/>
            </a:xfrm>
            <a:prstGeom prst="rect">
              <a:avLst/>
            </a:prstGeom>
          </p:spPr>
        </p:pic>
        <p:sp>
          <p:nvSpPr>
            <p:cNvPr id="39" name="Rectangle 38">
              <a:extLst>
                <a:ext uri="{FF2B5EF4-FFF2-40B4-BE49-F238E27FC236}">
                  <a16:creationId xmlns:a16="http://schemas.microsoft.com/office/drawing/2014/main" id="{E7123985-EFC1-4E99-968F-EFB0A58AB0B1}"/>
                </a:ext>
              </a:extLst>
            </p:cNvPr>
            <p:cNvSpPr/>
            <p:nvPr/>
          </p:nvSpPr>
          <p:spPr>
            <a:xfrm>
              <a:off x="4894160" y="2226125"/>
              <a:ext cx="1768447" cy="31089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Deck for Town Hall.pptx</a:t>
              </a:r>
            </a:p>
          </p:txBody>
        </p:sp>
      </p:grpSp>
      <p:grpSp>
        <p:nvGrpSpPr>
          <p:cNvPr id="40" name="Group 39">
            <a:extLst>
              <a:ext uri="{FF2B5EF4-FFF2-40B4-BE49-F238E27FC236}">
                <a16:creationId xmlns:a16="http://schemas.microsoft.com/office/drawing/2014/main" id="{BF629F0D-7747-4B63-8EC0-BF28EFFE3ADE}"/>
              </a:ext>
            </a:extLst>
          </p:cNvPr>
          <p:cNvGrpSpPr/>
          <p:nvPr/>
        </p:nvGrpSpPr>
        <p:grpSpPr>
          <a:xfrm>
            <a:off x="3355430" y="3386465"/>
            <a:ext cx="1768447" cy="1368956"/>
            <a:chOff x="4894160" y="1294974"/>
            <a:chExt cx="1768447" cy="1368956"/>
          </a:xfrm>
        </p:grpSpPr>
        <p:pic>
          <p:nvPicPr>
            <p:cNvPr id="41" name="Picture 40" descr="A close up of a sign&#10;&#10;Description generated with very high confidence">
              <a:extLst>
                <a:ext uri="{FF2B5EF4-FFF2-40B4-BE49-F238E27FC236}">
                  <a16:creationId xmlns:a16="http://schemas.microsoft.com/office/drawing/2014/main" id="{39B00F63-900A-4CD7-AB26-06419FCDD7B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23215" y="1294974"/>
              <a:ext cx="983143" cy="983143"/>
            </a:xfrm>
            <a:prstGeom prst="rect">
              <a:avLst/>
            </a:prstGeom>
          </p:spPr>
        </p:pic>
        <p:sp>
          <p:nvSpPr>
            <p:cNvPr id="42" name="Rectangle 41">
              <a:extLst>
                <a:ext uri="{FF2B5EF4-FFF2-40B4-BE49-F238E27FC236}">
                  <a16:creationId xmlns:a16="http://schemas.microsoft.com/office/drawing/2014/main" id="{77737011-681E-494B-B73F-C0E9E70CF444}"/>
                </a:ext>
              </a:extLst>
            </p:cNvPr>
            <p:cNvSpPr/>
            <p:nvPr/>
          </p:nvSpPr>
          <p:spPr>
            <a:xfrm>
              <a:off x="4894160" y="2353034"/>
              <a:ext cx="1768447" cy="31089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Q3 Town Hall.pptx</a:t>
              </a:r>
            </a:p>
          </p:txBody>
        </p:sp>
      </p:grpSp>
      <p:sp>
        <p:nvSpPr>
          <p:cNvPr id="45" name="Rectangle 44">
            <a:extLst>
              <a:ext uri="{FF2B5EF4-FFF2-40B4-BE49-F238E27FC236}">
                <a16:creationId xmlns:a16="http://schemas.microsoft.com/office/drawing/2014/main" id="{57ADDB10-4CD4-401B-B6EE-3B32739FE54A}"/>
              </a:ext>
            </a:extLst>
          </p:cNvPr>
          <p:cNvSpPr/>
          <p:nvPr/>
        </p:nvSpPr>
        <p:spPr>
          <a:xfrm>
            <a:off x="4009936" y="2187055"/>
            <a:ext cx="1768447" cy="31089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 Update.pptx</a:t>
            </a:r>
          </a:p>
        </p:txBody>
      </p:sp>
    </p:spTree>
    <p:extLst>
      <p:ext uri="{BB962C8B-B14F-4D97-AF65-F5344CB8AC3E}">
        <p14:creationId xmlns:p14="http://schemas.microsoft.com/office/powerpoint/2010/main" val="3614258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Deck Organization</a:t>
            </a:r>
          </a:p>
        </p:txBody>
      </p:sp>
      <p:grpSp>
        <p:nvGrpSpPr>
          <p:cNvPr id="16" name="Group 15">
            <a:extLst>
              <a:ext uri="{FF2B5EF4-FFF2-40B4-BE49-F238E27FC236}">
                <a16:creationId xmlns:a16="http://schemas.microsoft.com/office/drawing/2014/main" id="{61CBE75D-FA2D-491B-BBF1-27E40BC2F2AD}"/>
              </a:ext>
            </a:extLst>
          </p:cNvPr>
          <p:cNvGrpSpPr/>
          <p:nvPr/>
        </p:nvGrpSpPr>
        <p:grpSpPr>
          <a:xfrm>
            <a:off x="862223" y="3120537"/>
            <a:ext cx="1726863" cy="2319577"/>
            <a:chOff x="8601259" y="4005457"/>
            <a:chExt cx="1726863" cy="2319577"/>
          </a:xfrm>
        </p:grpSpPr>
        <p:pic>
          <p:nvPicPr>
            <p:cNvPr id="18" name="Picture 17">
              <a:extLst>
                <a:ext uri="{FF2B5EF4-FFF2-40B4-BE49-F238E27FC236}">
                  <a16:creationId xmlns:a16="http://schemas.microsoft.com/office/drawing/2014/main" id="{B75E8BBE-C563-4DE0-B9DF-D2D9B3C400E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281347" y="4005457"/>
              <a:ext cx="1046775" cy="2319577"/>
            </a:xfrm>
            <a:prstGeom prst="rect">
              <a:avLst/>
            </a:prstGeom>
          </p:spPr>
        </p:pic>
        <p:sp>
          <p:nvSpPr>
            <p:cNvPr id="19" name="TextBox 18">
              <a:extLst>
                <a:ext uri="{FF2B5EF4-FFF2-40B4-BE49-F238E27FC236}">
                  <a16:creationId xmlns:a16="http://schemas.microsoft.com/office/drawing/2014/main" id="{2B515026-9A10-4C45-96AF-0FD3C348269B}"/>
                </a:ext>
              </a:extLst>
            </p:cNvPr>
            <p:cNvSpPr txBox="1"/>
            <p:nvPr/>
          </p:nvSpPr>
          <p:spPr>
            <a:xfrm>
              <a:off x="8601259" y="5955702"/>
              <a:ext cx="172686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 name="Speech Bubble: Rectangle 28">
            <a:extLst>
              <a:ext uri="{FF2B5EF4-FFF2-40B4-BE49-F238E27FC236}">
                <a16:creationId xmlns:a16="http://schemas.microsoft.com/office/drawing/2014/main" id="{5659C92C-265F-4E78-8AB3-F503D7F054D7}"/>
              </a:ext>
            </a:extLst>
          </p:cNvPr>
          <p:cNvSpPr/>
          <p:nvPr/>
        </p:nvSpPr>
        <p:spPr>
          <a:xfrm>
            <a:off x="1159935" y="1653925"/>
            <a:ext cx="1590324" cy="1140818"/>
          </a:xfrm>
          <a:prstGeom prst="wedgeRectCallout">
            <a:avLst>
              <a:gd name="adj1" fmla="val -7087"/>
              <a:gd name="adj2" fmla="val 72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Save your Deck like this . . .</a:t>
            </a:r>
          </a:p>
        </p:txBody>
      </p:sp>
      <p:sp>
        <p:nvSpPr>
          <p:cNvPr id="2" name="TextBox 1">
            <a:extLst>
              <a:ext uri="{FF2B5EF4-FFF2-40B4-BE49-F238E27FC236}">
                <a16:creationId xmlns:a16="http://schemas.microsoft.com/office/drawing/2014/main" id="{F3338B34-C426-4549-B166-1C68858273E3}"/>
              </a:ext>
            </a:extLst>
          </p:cNvPr>
          <p:cNvSpPr txBox="1"/>
          <p:nvPr/>
        </p:nvSpPr>
        <p:spPr>
          <a:xfrm>
            <a:off x="3799490" y="1781504"/>
            <a:ext cx="8029903"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FnameLname – Topic.pptx</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e.g.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BillGates – World Health.pptx</a:t>
            </a:r>
            <a:b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Topic.Alias.pptx</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e.g.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World Health.BillG.pptx</a:t>
            </a:r>
            <a:b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HHMM – Topic (Alias).pptx</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e.g.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0900 – World Health (billg).pptx</a:t>
            </a:r>
          </a:p>
        </p:txBody>
      </p:sp>
      <p:sp>
        <p:nvSpPr>
          <p:cNvPr id="3" name="TextBox 2">
            <a:extLst>
              <a:ext uri="{FF2B5EF4-FFF2-40B4-BE49-F238E27FC236}">
                <a16:creationId xmlns:a16="http://schemas.microsoft.com/office/drawing/2014/main" id="{EADEE58D-4A53-4AB4-80F9-A169D3B34BC2}"/>
              </a:ext>
            </a:extLst>
          </p:cNvPr>
          <p:cNvSpPr txBox="1"/>
          <p:nvPr/>
        </p:nvSpPr>
        <p:spPr>
          <a:xfrm>
            <a:off x="3904592" y="1069149"/>
            <a:ext cx="781969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Use a Naming Convention</a:t>
            </a:r>
          </a:p>
        </p:txBody>
      </p:sp>
    </p:spTree>
    <p:extLst>
      <p:ext uri="{BB962C8B-B14F-4D97-AF65-F5344CB8AC3E}">
        <p14:creationId xmlns:p14="http://schemas.microsoft.com/office/powerpoint/2010/main" val="4281480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048DEFF8-7F26-4191-84A3-A0FB928ACA72}"/>
              </a:ext>
            </a:extLst>
          </p:cNvPr>
          <p:cNvGrpSpPr/>
          <p:nvPr/>
        </p:nvGrpSpPr>
        <p:grpSpPr>
          <a:xfrm>
            <a:off x="211704" y="1551930"/>
            <a:ext cx="4876800" cy="1503194"/>
            <a:chOff x="3669792" y="5117863"/>
            <a:chExt cx="4876800" cy="1503194"/>
          </a:xfrm>
        </p:grpSpPr>
        <p:sp>
          <p:nvSpPr>
            <p:cNvPr id="47" name="TextBox 46">
              <a:extLst>
                <a:ext uri="{FF2B5EF4-FFF2-40B4-BE49-F238E27FC236}">
                  <a16:creationId xmlns:a16="http://schemas.microsoft.com/office/drawing/2014/main" id="{ADEACC13-7306-49C6-81C1-45CFCD25C217}"/>
                </a:ext>
              </a:extLst>
            </p:cNvPr>
            <p:cNvSpPr txBox="1"/>
            <p:nvPr/>
          </p:nvSpPr>
          <p:spPr>
            <a:xfrm>
              <a:off x="3669792" y="5117863"/>
              <a:ext cx="3133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Recent Documents</a:t>
              </a:r>
            </a:p>
          </p:txBody>
        </p:sp>
        <p:pic>
          <p:nvPicPr>
            <p:cNvPr id="48" name="Picture 47" descr="A close up of a logo&#10;&#10;Description generated with very high confidence">
              <a:extLst>
                <a:ext uri="{FF2B5EF4-FFF2-40B4-BE49-F238E27FC236}">
                  <a16:creationId xmlns:a16="http://schemas.microsoft.com/office/drawing/2014/main" id="{602BBC26-2F90-47BD-BCED-3A8A6D4A66B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15160" y="5575063"/>
              <a:ext cx="417568" cy="369332"/>
            </a:xfrm>
            <a:prstGeom prst="rect">
              <a:avLst/>
            </a:prstGeom>
          </p:spPr>
        </p:pic>
        <p:sp>
          <p:nvSpPr>
            <p:cNvPr id="49" name="TextBox 48">
              <a:extLst>
                <a:ext uri="{FF2B5EF4-FFF2-40B4-BE49-F238E27FC236}">
                  <a16:creationId xmlns:a16="http://schemas.microsoft.com/office/drawing/2014/main" id="{AA36A30A-6DA9-48BC-A8DF-1269E481A31C}"/>
                </a:ext>
              </a:extLst>
            </p:cNvPr>
            <p:cNvSpPr txBox="1"/>
            <p:nvPr/>
          </p:nvSpPr>
          <p:spPr>
            <a:xfrm>
              <a:off x="4256532" y="5487195"/>
              <a:ext cx="42900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0900 – Welcome (satyan)</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SharePoint &gt;&gt; Site &gt;&gt; Folder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0" name="Picture 49" descr="A close up of a logo&#10;&#10;Description generated with very high confidence">
              <a:extLst>
                <a:ext uri="{FF2B5EF4-FFF2-40B4-BE49-F238E27FC236}">
                  <a16:creationId xmlns:a16="http://schemas.microsoft.com/office/drawing/2014/main" id="{8BEF21CB-8696-4807-A0D6-079C4B7C9EC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01444" y="6185705"/>
              <a:ext cx="417568" cy="369332"/>
            </a:xfrm>
            <a:prstGeom prst="rect">
              <a:avLst/>
            </a:prstGeom>
          </p:spPr>
        </p:pic>
        <p:sp>
          <p:nvSpPr>
            <p:cNvPr id="51" name="TextBox 50">
              <a:extLst>
                <a:ext uri="{FF2B5EF4-FFF2-40B4-BE49-F238E27FC236}">
                  <a16:creationId xmlns:a16="http://schemas.microsoft.com/office/drawing/2014/main" id="{05B694FE-B947-4889-A109-AE14E41BB469}"/>
                </a:ext>
              </a:extLst>
            </p:cNvPr>
            <p:cNvSpPr txBox="1"/>
            <p:nvPr/>
          </p:nvSpPr>
          <p:spPr>
            <a:xfrm>
              <a:off x="4242816" y="6097837"/>
              <a:ext cx="235606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Forecast Review</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OneDrive &gt;&gt; Current Projects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4" name="Picture 53" descr="A close up of a logo&#10;&#10;Description generated with high confidence">
            <a:extLst>
              <a:ext uri="{FF2B5EF4-FFF2-40B4-BE49-F238E27FC236}">
                <a16:creationId xmlns:a16="http://schemas.microsoft.com/office/drawing/2014/main" id="{2A3CAF83-3575-4641-8E80-FCFD2ED90ED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092376" y="1997209"/>
            <a:ext cx="243692" cy="243692"/>
          </a:xfrm>
          <a:prstGeom prst="rect">
            <a:avLst/>
          </a:prstGeom>
        </p:spPr>
      </p:pic>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Starter Template</a:t>
            </a:r>
          </a:p>
        </p:txBody>
      </p:sp>
      <p:grpSp>
        <p:nvGrpSpPr>
          <p:cNvPr id="16" name="Group 15">
            <a:extLst>
              <a:ext uri="{FF2B5EF4-FFF2-40B4-BE49-F238E27FC236}">
                <a16:creationId xmlns:a16="http://schemas.microsoft.com/office/drawing/2014/main" id="{61CBE75D-FA2D-491B-BBF1-27E40BC2F2AD}"/>
              </a:ext>
            </a:extLst>
          </p:cNvPr>
          <p:cNvGrpSpPr/>
          <p:nvPr/>
        </p:nvGrpSpPr>
        <p:grpSpPr>
          <a:xfrm>
            <a:off x="854867" y="3694002"/>
            <a:ext cx="1726863" cy="2319577"/>
            <a:chOff x="8601259" y="4005457"/>
            <a:chExt cx="1726863" cy="2319577"/>
          </a:xfrm>
        </p:grpSpPr>
        <p:pic>
          <p:nvPicPr>
            <p:cNvPr id="18" name="Picture 17">
              <a:extLst>
                <a:ext uri="{FF2B5EF4-FFF2-40B4-BE49-F238E27FC236}">
                  <a16:creationId xmlns:a16="http://schemas.microsoft.com/office/drawing/2014/main" id="{B75E8BBE-C563-4DE0-B9DF-D2D9B3C400E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281347" y="4005457"/>
              <a:ext cx="1046775" cy="2319577"/>
            </a:xfrm>
            <a:prstGeom prst="rect">
              <a:avLst/>
            </a:prstGeom>
          </p:spPr>
        </p:pic>
        <p:sp>
          <p:nvSpPr>
            <p:cNvPr id="19" name="TextBox 18">
              <a:extLst>
                <a:ext uri="{FF2B5EF4-FFF2-40B4-BE49-F238E27FC236}">
                  <a16:creationId xmlns:a16="http://schemas.microsoft.com/office/drawing/2014/main" id="{2B515026-9A10-4C45-96AF-0FD3C348269B}"/>
                </a:ext>
              </a:extLst>
            </p:cNvPr>
            <p:cNvSpPr txBox="1"/>
            <p:nvPr/>
          </p:nvSpPr>
          <p:spPr>
            <a:xfrm>
              <a:off x="8601259" y="5955702"/>
              <a:ext cx="172686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 name="Speech Bubble: Rectangle 28">
            <a:extLst>
              <a:ext uri="{FF2B5EF4-FFF2-40B4-BE49-F238E27FC236}">
                <a16:creationId xmlns:a16="http://schemas.microsoft.com/office/drawing/2014/main" id="{5659C92C-265F-4E78-8AB3-F503D7F054D7}"/>
              </a:ext>
            </a:extLst>
          </p:cNvPr>
          <p:cNvSpPr/>
          <p:nvPr/>
        </p:nvSpPr>
        <p:spPr>
          <a:xfrm>
            <a:off x="398902" y="916656"/>
            <a:ext cx="3328987" cy="2319577"/>
          </a:xfrm>
          <a:prstGeom prst="wedgeRectCallout">
            <a:avLst>
              <a:gd name="adj1" fmla="val -10093"/>
              <a:gd name="adj2" fmla="val 657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Hi Douglas!  </a:t>
            </a:r>
            <a:r>
              <a:rPr kumimoji="0" lang="en-US" sz="2400" b="0" i="0" u="sng" strike="noStrike" kern="1200" cap="none" spc="0" normalizeH="0" baseline="0" noProof="0" dirty="0">
                <a:ln>
                  <a:noFill/>
                </a:ln>
                <a:solidFill>
                  <a:srgbClr val="0000FF"/>
                </a:solidFill>
                <a:effectLst/>
                <a:uLnTx/>
                <a:uFillTx/>
                <a:latin typeface="Calibri" panose="020F0502020204030204"/>
                <a:ea typeface="+mn-ea"/>
                <a:cs typeface="+mn-cs"/>
              </a:rPr>
              <a:t>Here is the link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to your deck!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Please open the file from this location and edit.</a:t>
            </a:r>
          </a:p>
        </p:txBody>
      </p:sp>
      <p:sp>
        <p:nvSpPr>
          <p:cNvPr id="11" name="Rectangle 10">
            <a:extLst>
              <a:ext uri="{FF2B5EF4-FFF2-40B4-BE49-F238E27FC236}">
                <a16:creationId xmlns:a16="http://schemas.microsoft.com/office/drawing/2014/main" id="{288EA71F-9940-4197-8040-2C9891CCCC3E}"/>
              </a:ext>
            </a:extLst>
          </p:cNvPr>
          <p:cNvSpPr/>
          <p:nvPr/>
        </p:nvSpPr>
        <p:spPr>
          <a:xfrm>
            <a:off x="8665338" y="1424677"/>
            <a:ext cx="1692165" cy="96695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9" name="Group 8">
            <a:extLst>
              <a:ext uri="{FF2B5EF4-FFF2-40B4-BE49-F238E27FC236}">
                <a16:creationId xmlns:a16="http://schemas.microsoft.com/office/drawing/2014/main" id="{B8E191B0-0361-4616-9A01-BA78360493E2}"/>
              </a:ext>
            </a:extLst>
          </p:cNvPr>
          <p:cNvGrpSpPr/>
          <p:nvPr/>
        </p:nvGrpSpPr>
        <p:grpSpPr>
          <a:xfrm>
            <a:off x="6605310" y="1424677"/>
            <a:ext cx="1692165" cy="966952"/>
            <a:chOff x="7430814" y="1335777"/>
            <a:chExt cx="1692165" cy="966952"/>
          </a:xfrm>
        </p:grpSpPr>
        <p:grpSp>
          <p:nvGrpSpPr>
            <p:cNvPr id="7" name="Group 6">
              <a:extLst>
                <a:ext uri="{FF2B5EF4-FFF2-40B4-BE49-F238E27FC236}">
                  <a16:creationId xmlns:a16="http://schemas.microsoft.com/office/drawing/2014/main" id="{F9FB7279-59B4-4B4C-B730-7568770745E7}"/>
                </a:ext>
              </a:extLst>
            </p:cNvPr>
            <p:cNvGrpSpPr/>
            <p:nvPr/>
          </p:nvGrpSpPr>
          <p:grpSpPr>
            <a:xfrm>
              <a:off x="7430814" y="1335777"/>
              <a:ext cx="1692165" cy="966952"/>
              <a:chOff x="7430814" y="1335777"/>
              <a:chExt cx="1692165" cy="966952"/>
            </a:xfrm>
          </p:grpSpPr>
          <p:sp>
            <p:nvSpPr>
              <p:cNvPr id="10" name="Rectangle 9">
                <a:extLst>
                  <a:ext uri="{FF2B5EF4-FFF2-40B4-BE49-F238E27FC236}">
                    <a16:creationId xmlns:a16="http://schemas.microsoft.com/office/drawing/2014/main" id="{A1377461-CF5E-40EF-AA4D-E3CC077757AE}"/>
                  </a:ext>
                </a:extLst>
              </p:cNvPr>
              <p:cNvSpPr/>
              <p:nvPr/>
            </p:nvSpPr>
            <p:spPr>
              <a:xfrm>
                <a:off x="7430814" y="1335777"/>
                <a:ext cx="1692165" cy="96695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26D7925-36D7-404C-8350-FDCA07F6558A}"/>
                  </a:ext>
                </a:extLst>
              </p:cNvPr>
              <p:cNvSpPr/>
              <p:nvPr/>
            </p:nvSpPr>
            <p:spPr>
              <a:xfrm>
                <a:off x="7593724" y="1413642"/>
                <a:ext cx="1397876" cy="241738"/>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4E534112-E70B-4C01-8042-774F4081CB1A}"/>
                </a:ext>
              </a:extLst>
            </p:cNvPr>
            <p:cNvSpPr/>
            <p:nvPr/>
          </p:nvSpPr>
          <p:spPr>
            <a:xfrm>
              <a:off x="7593724" y="1737316"/>
              <a:ext cx="1397876" cy="4751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26" name="Picture 25" descr="A close up of a sign&#10;&#10;Description generated with very high confidence">
            <a:extLst>
              <a:ext uri="{FF2B5EF4-FFF2-40B4-BE49-F238E27FC236}">
                <a16:creationId xmlns:a16="http://schemas.microsoft.com/office/drawing/2014/main" id="{C57A9CD0-E305-4B0D-92F0-7C122E2E0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95752" y="2063772"/>
            <a:ext cx="983143" cy="983143"/>
          </a:xfrm>
          <a:prstGeom prst="rect">
            <a:avLst/>
          </a:prstGeom>
        </p:spPr>
      </p:pic>
      <p:sp>
        <p:nvSpPr>
          <p:cNvPr id="12" name="TextBox 11">
            <a:extLst>
              <a:ext uri="{FF2B5EF4-FFF2-40B4-BE49-F238E27FC236}">
                <a16:creationId xmlns:a16="http://schemas.microsoft.com/office/drawing/2014/main" id="{D5AC70F5-2E00-4E8E-A418-EA6E56C8645B}"/>
              </a:ext>
            </a:extLst>
          </p:cNvPr>
          <p:cNvSpPr txBox="1"/>
          <p:nvPr/>
        </p:nvSpPr>
        <p:spPr>
          <a:xfrm>
            <a:off x="5078895" y="2275970"/>
            <a:ext cx="5220586" cy="646331"/>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Town Hall Template.pptx</a:t>
            </a:r>
          </a:p>
        </p:txBody>
      </p:sp>
      <p:grpSp>
        <p:nvGrpSpPr>
          <p:cNvPr id="14" name="Group 13">
            <a:extLst>
              <a:ext uri="{FF2B5EF4-FFF2-40B4-BE49-F238E27FC236}">
                <a16:creationId xmlns:a16="http://schemas.microsoft.com/office/drawing/2014/main" id="{E4FA8BE4-8244-42B3-A2E9-9265C4C5E235}"/>
              </a:ext>
            </a:extLst>
          </p:cNvPr>
          <p:cNvGrpSpPr/>
          <p:nvPr/>
        </p:nvGrpSpPr>
        <p:grpSpPr>
          <a:xfrm>
            <a:off x="4095752" y="3024035"/>
            <a:ext cx="6823069" cy="983143"/>
            <a:chOff x="4859344" y="3832024"/>
            <a:chExt cx="6823069" cy="983143"/>
          </a:xfrm>
        </p:grpSpPr>
        <p:pic>
          <p:nvPicPr>
            <p:cNvPr id="28" name="Picture 27" descr="A close up of a sign&#10;&#10;Description generated with very high confidence">
              <a:extLst>
                <a:ext uri="{FF2B5EF4-FFF2-40B4-BE49-F238E27FC236}">
                  <a16:creationId xmlns:a16="http://schemas.microsoft.com/office/drawing/2014/main" id="{A2A19E99-6224-45ED-B203-4B436B8D9AB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9344" y="3832024"/>
              <a:ext cx="983143" cy="983143"/>
            </a:xfrm>
            <a:prstGeom prst="rect">
              <a:avLst/>
            </a:prstGeom>
          </p:spPr>
        </p:pic>
        <p:sp>
          <p:nvSpPr>
            <p:cNvPr id="30" name="TextBox 29">
              <a:extLst>
                <a:ext uri="{FF2B5EF4-FFF2-40B4-BE49-F238E27FC236}">
                  <a16:creationId xmlns:a16="http://schemas.microsoft.com/office/drawing/2014/main" id="{BBEF4A58-2878-4697-940A-6486ED13F5CE}"/>
                </a:ext>
              </a:extLst>
            </p:cNvPr>
            <p:cNvSpPr txBox="1"/>
            <p:nvPr/>
          </p:nvSpPr>
          <p:spPr>
            <a:xfrm>
              <a:off x="5842487" y="4044222"/>
              <a:ext cx="5839926" cy="646331"/>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0900 – Welcome (doug).pptx</a:t>
              </a:r>
            </a:p>
          </p:txBody>
        </p:sp>
      </p:grpSp>
      <p:grpSp>
        <p:nvGrpSpPr>
          <p:cNvPr id="31" name="Group 30">
            <a:extLst>
              <a:ext uri="{FF2B5EF4-FFF2-40B4-BE49-F238E27FC236}">
                <a16:creationId xmlns:a16="http://schemas.microsoft.com/office/drawing/2014/main" id="{679EBA1C-8F61-4533-A33C-285223D30FCF}"/>
              </a:ext>
            </a:extLst>
          </p:cNvPr>
          <p:cNvGrpSpPr/>
          <p:nvPr/>
        </p:nvGrpSpPr>
        <p:grpSpPr>
          <a:xfrm>
            <a:off x="4095752" y="4048996"/>
            <a:ext cx="8832844" cy="983143"/>
            <a:chOff x="4859344" y="3832024"/>
            <a:chExt cx="8832844" cy="983143"/>
          </a:xfrm>
        </p:grpSpPr>
        <p:pic>
          <p:nvPicPr>
            <p:cNvPr id="32" name="Picture 31" descr="A close up of a sign&#10;&#10;Description generated with very high confidence">
              <a:extLst>
                <a:ext uri="{FF2B5EF4-FFF2-40B4-BE49-F238E27FC236}">
                  <a16:creationId xmlns:a16="http://schemas.microsoft.com/office/drawing/2014/main" id="{5BB259B6-16F0-4A20-97A5-ACE84CC1A7C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9344" y="3832024"/>
              <a:ext cx="983143" cy="983143"/>
            </a:xfrm>
            <a:prstGeom prst="rect">
              <a:avLst/>
            </a:prstGeom>
          </p:spPr>
        </p:pic>
        <p:sp>
          <p:nvSpPr>
            <p:cNvPr id="33" name="TextBox 32">
              <a:extLst>
                <a:ext uri="{FF2B5EF4-FFF2-40B4-BE49-F238E27FC236}">
                  <a16:creationId xmlns:a16="http://schemas.microsoft.com/office/drawing/2014/main" id="{CD750C46-4B77-4B66-836D-3FC4B1394BA3}"/>
                </a:ext>
              </a:extLst>
            </p:cNvPr>
            <p:cNvSpPr txBox="1"/>
            <p:nvPr/>
          </p:nvSpPr>
          <p:spPr>
            <a:xfrm>
              <a:off x="5842486" y="4044222"/>
              <a:ext cx="7849702" cy="646331"/>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0930 – HR Update (laurie).pptx</a:t>
              </a:r>
            </a:p>
          </p:txBody>
        </p:sp>
      </p:grpSp>
      <p:grpSp>
        <p:nvGrpSpPr>
          <p:cNvPr id="34" name="Group 33">
            <a:extLst>
              <a:ext uri="{FF2B5EF4-FFF2-40B4-BE49-F238E27FC236}">
                <a16:creationId xmlns:a16="http://schemas.microsoft.com/office/drawing/2014/main" id="{7B29E5C3-455A-4C10-8E42-2BFD5942E342}"/>
              </a:ext>
            </a:extLst>
          </p:cNvPr>
          <p:cNvGrpSpPr/>
          <p:nvPr/>
        </p:nvGrpSpPr>
        <p:grpSpPr>
          <a:xfrm>
            <a:off x="4095752" y="5132562"/>
            <a:ext cx="8832844" cy="983143"/>
            <a:chOff x="4859344" y="3832024"/>
            <a:chExt cx="8832844" cy="983143"/>
          </a:xfrm>
        </p:grpSpPr>
        <p:pic>
          <p:nvPicPr>
            <p:cNvPr id="35" name="Picture 34" descr="A close up of a sign&#10;&#10;Description generated with very high confidence">
              <a:extLst>
                <a:ext uri="{FF2B5EF4-FFF2-40B4-BE49-F238E27FC236}">
                  <a16:creationId xmlns:a16="http://schemas.microsoft.com/office/drawing/2014/main" id="{21FE4F3E-0D76-456C-80D0-E2E34258DA9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9344" y="3832024"/>
              <a:ext cx="983143" cy="983143"/>
            </a:xfrm>
            <a:prstGeom prst="rect">
              <a:avLst/>
            </a:prstGeom>
          </p:spPr>
        </p:pic>
        <p:sp>
          <p:nvSpPr>
            <p:cNvPr id="36" name="TextBox 35">
              <a:extLst>
                <a:ext uri="{FF2B5EF4-FFF2-40B4-BE49-F238E27FC236}">
                  <a16:creationId xmlns:a16="http://schemas.microsoft.com/office/drawing/2014/main" id="{6F6A6415-06BF-42E1-AED1-31EBBCBFB654}"/>
                </a:ext>
              </a:extLst>
            </p:cNvPr>
            <p:cNvSpPr txBox="1"/>
            <p:nvPr/>
          </p:nvSpPr>
          <p:spPr>
            <a:xfrm>
              <a:off x="5842486" y="4044222"/>
              <a:ext cx="7849702" cy="646331"/>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1030 – Our Brand (liz).pptx</a:t>
              </a:r>
            </a:p>
          </p:txBody>
        </p:sp>
      </p:grpSp>
      <p:pic>
        <p:nvPicPr>
          <p:cNvPr id="37" name="Picture 36" descr="A close up of a logo&#10;&#10;Description generated with very high confidence">
            <a:extLst>
              <a:ext uri="{FF2B5EF4-FFF2-40B4-BE49-F238E27FC236}">
                <a16:creationId xmlns:a16="http://schemas.microsoft.com/office/drawing/2014/main" id="{3465E478-3922-4FDC-8380-988EF94DD02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974954" y="3213393"/>
            <a:ext cx="779110" cy="779110"/>
          </a:xfrm>
          <a:prstGeom prst="rect">
            <a:avLst/>
          </a:prstGeom>
        </p:spPr>
      </p:pic>
      <p:grpSp>
        <p:nvGrpSpPr>
          <p:cNvPr id="42" name="Group 41">
            <a:extLst>
              <a:ext uri="{FF2B5EF4-FFF2-40B4-BE49-F238E27FC236}">
                <a16:creationId xmlns:a16="http://schemas.microsoft.com/office/drawing/2014/main" id="{24983B84-1BB4-40AF-B8C6-8C6F84870CD0}"/>
              </a:ext>
            </a:extLst>
          </p:cNvPr>
          <p:cNvGrpSpPr/>
          <p:nvPr/>
        </p:nvGrpSpPr>
        <p:grpSpPr>
          <a:xfrm>
            <a:off x="8272366" y="3077205"/>
            <a:ext cx="3528548" cy="958952"/>
            <a:chOff x="8122910" y="5324509"/>
            <a:chExt cx="3528548" cy="958952"/>
          </a:xfrm>
        </p:grpSpPr>
        <p:sp>
          <p:nvSpPr>
            <p:cNvPr id="38" name="Rectangle 37">
              <a:extLst>
                <a:ext uri="{FF2B5EF4-FFF2-40B4-BE49-F238E27FC236}">
                  <a16:creationId xmlns:a16="http://schemas.microsoft.com/office/drawing/2014/main" id="{14BA55AE-BA27-48A1-BA6B-C0BB5A101B41}"/>
                </a:ext>
              </a:extLst>
            </p:cNvPr>
            <p:cNvSpPr/>
            <p:nvPr/>
          </p:nvSpPr>
          <p:spPr>
            <a:xfrm>
              <a:off x="8122910" y="5324509"/>
              <a:ext cx="3528548" cy="958952"/>
            </a:xfrm>
            <a:prstGeom prst="rect">
              <a:avLst/>
            </a:prstGeom>
            <a:solidFill>
              <a:schemeClr val="bg1"/>
            </a:solid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Copy Link</a:t>
              </a:r>
            </a:p>
          </p:txBody>
        </p:sp>
        <p:pic>
          <p:nvPicPr>
            <p:cNvPr id="41" name="Picture 40" descr="A close up of a logo&#10;&#10;Description generated with very high confidence">
              <a:extLst>
                <a:ext uri="{FF2B5EF4-FFF2-40B4-BE49-F238E27FC236}">
                  <a16:creationId xmlns:a16="http://schemas.microsoft.com/office/drawing/2014/main" id="{490BADF8-1F8E-4CC5-9E85-6695DA13D62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473258" y="5659522"/>
              <a:ext cx="754064" cy="317501"/>
            </a:xfrm>
            <a:prstGeom prst="rect">
              <a:avLst/>
            </a:prstGeom>
          </p:spPr>
        </p:pic>
      </p:grpSp>
      <p:sp>
        <p:nvSpPr>
          <p:cNvPr id="5" name="Rectangle 4">
            <a:extLst>
              <a:ext uri="{FF2B5EF4-FFF2-40B4-BE49-F238E27FC236}">
                <a16:creationId xmlns:a16="http://schemas.microsoft.com/office/drawing/2014/main" id="{505129CA-55D3-42F1-B331-52158DD64278}"/>
              </a:ext>
            </a:extLst>
          </p:cNvPr>
          <p:cNvSpPr/>
          <p:nvPr/>
        </p:nvSpPr>
        <p:spPr>
          <a:xfrm>
            <a:off x="4587324" y="1424677"/>
            <a:ext cx="1692165" cy="96695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TOPIC</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Speaker Name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38A72F3-7E1D-4E31-8C8D-8A04E275B230}"/>
              </a:ext>
            </a:extLst>
          </p:cNvPr>
          <p:cNvSpPr/>
          <p:nvPr/>
        </p:nvSpPr>
        <p:spPr>
          <a:xfrm>
            <a:off x="3907631" y="1502542"/>
            <a:ext cx="8129588" cy="5069708"/>
          </a:xfrm>
          <a:prstGeom prst="rect">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429CAA42-95D2-4B06-A0BF-1F79F408E577}"/>
              </a:ext>
            </a:extLst>
          </p:cNvPr>
          <p:cNvSpPr txBox="1"/>
          <p:nvPr/>
        </p:nvSpPr>
        <p:spPr>
          <a:xfrm>
            <a:off x="4243388" y="1170615"/>
            <a:ext cx="4929188" cy="58477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Teams/SharePoint/OneDrive</a:t>
            </a:r>
          </a:p>
        </p:txBody>
      </p:sp>
    </p:spTree>
    <p:extLst>
      <p:ext uri="{BB962C8B-B14F-4D97-AF65-F5344CB8AC3E}">
        <p14:creationId xmlns:p14="http://schemas.microsoft.com/office/powerpoint/2010/main" val="3318004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3.125E-6 -7.40741E-7 L -0.0694 0.0956 " pathEditMode="relative" rAng="0" ptsTypes="AA">
                                      <p:cBhvr>
                                        <p:cTn id="20" dur="1000" fill="hold"/>
                                        <p:tgtEl>
                                          <p:spTgt spid="5"/>
                                        </p:tgtEl>
                                        <p:attrNameLst>
                                          <p:attrName>ppt_x</p:attrName>
                                          <p:attrName>ppt_y</p:attrName>
                                        </p:attrNameLst>
                                      </p:cBhvr>
                                      <p:rCtr x="-3477" y="4769"/>
                                    </p:animMotion>
                                  </p:childTnLst>
                                </p:cTn>
                              </p:par>
                              <p:par>
                                <p:cTn id="21" presetID="42" presetClass="path" presetSubtype="0" accel="50000" decel="50000" fill="hold" grpId="0" nodeType="withEffect">
                                  <p:stCondLst>
                                    <p:cond delay="0"/>
                                  </p:stCondLst>
                                  <p:childTnLst>
                                    <p:animMotion origin="layout" path="M 1.875E-6 -7.40741E-7 L -0.40378 0.09259 " pathEditMode="relative" rAng="0" ptsTypes="AA">
                                      <p:cBhvr>
                                        <p:cTn id="22" dur="1000" fill="hold"/>
                                        <p:tgtEl>
                                          <p:spTgt spid="11"/>
                                        </p:tgtEl>
                                        <p:attrNameLst>
                                          <p:attrName>ppt_x</p:attrName>
                                          <p:attrName>ppt_y</p:attrName>
                                        </p:attrNameLst>
                                      </p:cBhvr>
                                      <p:rCtr x="-20195" y="4630"/>
                                    </p:animMotion>
                                  </p:childTnLst>
                                </p:cTn>
                              </p:par>
                              <p:par>
                                <p:cTn id="23" presetID="42" presetClass="path" presetSubtype="0" accel="50000" decel="50000" fill="hold" nodeType="withEffect">
                                  <p:stCondLst>
                                    <p:cond delay="0"/>
                                  </p:stCondLst>
                                  <p:childTnLst>
                                    <p:animMotion origin="layout" path="M 2.08333E-6 -7.40741E-7 L -0.2349 0.09445 " pathEditMode="relative" rAng="0" ptsTypes="AA">
                                      <p:cBhvr>
                                        <p:cTn id="24" dur="1000" fill="hold"/>
                                        <p:tgtEl>
                                          <p:spTgt spid="9"/>
                                        </p:tgtEl>
                                        <p:attrNameLst>
                                          <p:attrName>ppt_x</p:attrName>
                                          <p:attrName>ppt_y</p:attrName>
                                        </p:attrNameLst>
                                      </p:cBhvr>
                                      <p:rCtr x="-11745" y="4722"/>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250"/>
                                        <p:tgtEl>
                                          <p:spTgt spid="14"/>
                                        </p:tgtEl>
                                      </p:cBhvr>
                                    </p:animEffect>
                                    <p:anim calcmode="lin" valueType="num">
                                      <p:cBhvr>
                                        <p:cTn id="42" dur="250" fill="hold"/>
                                        <p:tgtEl>
                                          <p:spTgt spid="14"/>
                                        </p:tgtEl>
                                        <p:attrNameLst>
                                          <p:attrName>ppt_x</p:attrName>
                                        </p:attrNameLst>
                                      </p:cBhvr>
                                      <p:tavLst>
                                        <p:tav tm="0">
                                          <p:val>
                                            <p:strVal val="#ppt_x"/>
                                          </p:val>
                                        </p:tav>
                                        <p:tav tm="100000">
                                          <p:val>
                                            <p:strVal val="#ppt_x"/>
                                          </p:val>
                                        </p:tav>
                                      </p:tavLst>
                                    </p:anim>
                                    <p:anim calcmode="lin" valueType="num">
                                      <p:cBhvr>
                                        <p:cTn id="43"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250"/>
                                        <p:tgtEl>
                                          <p:spTgt spid="31"/>
                                        </p:tgtEl>
                                      </p:cBhvr>
                                    </p:animEffect>
                                    <p:anim calcmode="lin" valueType="num">
                                      <p:cBhvr>
                                        <p:cTn id="49" dur="250" fill="hold"/>
                                        <p:tgtEl>
                                          <p:spTgt spid="31"/>
                                        </p:tgtEl>
                                        <p:attrNameLst>
                                          <p:attrName>ppt_x</p:attrName>
                                        </p:attrNameLst>
                                      </p:cBhvr>
                                      <p:tavLst>
                                        <p:tav tm="0">
                                          <p:val>
                                            <p:strVal val="#ppt_x"/>
                                          </p:val>
                                        </p:tav>
                                        <p:tav tm="100000">
                                          <p:val>
                                            <p:strVal val="#ppt_x"/>
                                          </p:val>
                                        </p:tav>
                                      </p:tavLst>
                                    </p:anim>
                                    <p:anim calcmode="lin" valueType="num">
                                      <p:cBhvr>
                                        <p:cTn id="50" dur="2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250"/>
                                        <p:tgtEl>
                                          <p:spTgt spid="34"/>
                                        </p:tgtEl>
                                      </p:cBhvr>
                                    </p:animEffect>
                                    <p:anim calcmode="lin" valueType="num">
                                      <p:cBhvr>
                                        <p:cTn id="56" dur="250" fill="hold"/>
                                        <p:tgtEl>
                                          <p:spTgt spid="34"/>
                                        </p:tgtEl>
                                        <p:attrNameLst>
                                          <p:attrName>ppt_x</p:attrName>
                                        </p:attrNameLst>
                                      </p:cBhvr>
                                      <p:tavLst>
                                        <p:tav tm="0">
                                          <p:val>
                                            <p:strVal val="#ppt_x"/>
                                          </p:val>
                                        </p:tav>
                                        <p:tav tm="100000">
                                          <p:val>
                                            <p:strVal val="#ppt_x"/>
                                          </p:val>
                                        </p:tav>
                                      </p:tavLst>
                                    </p:anim>
                                    <p:anim calcmode="lin" valueType="num">
                                      <p:cBhvr>
                                        <p:cTn id="57" dur="2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heel(1)">
                                      <p:cBhvr>
                                        <p:cTn id="62" dur="500"/>
                                        <p:tgtEl>
                                          <p:spTgt spid="44"/>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par>
                                <p:cTn id="77" presetID="1" presetClass="exit" presetSubtype="0" fill="hold" nodeType="with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42"/>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6"/>
                                        </p:tgtEl>
                                        <p:attrNameLst>
                                          <p:attrName>style.visibility</p:attrName>
                                        </p:attrNameLst>
                                      </p:cBhvr>
                                      <p:to>
                                        <p:strVal val="visible"/>
                                      </p:to>
                                    </p:set>
                                  </p:childTnLst>
                                </p:cTn>
                              </p:par>
                              <p:par>
                                <p:cTn id="93" presetID="53" presetClass="entr" presetSubtype="16"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p:cTn id="95" dur="250" fill="hold"/>
                                        <p:tgtEl>
                                          <p:spTgt spid="54"/>
                                        </p:tgtEl>
                                        <p:attrNameLst>
                                          <p:attrName>ppt_w</p:attrName>
                                        </p:attrNameLst>
                                      </p:cBhvr>
                                      <p:tavLst>
                                        <p:tav tm="0">
                                          <p:val>
                                            <p:fltVal val="0"/>
                                          </p:val>
                                        </p:tav>
                                        <p:tav tm="100000">
                                          <p:val>
                                            <p:strVal val="#ppt_w"/>
                                          </p:val>
                                        </p:tav>
                                      </p:tavLst>
                                    </p:anim>
                                    <p:anim calcmode="lin" valueType="num">
                                      <p:cBhvr>
                                        <p:cTn id="96" dur="250" fill="hold"/>
                                        <p:tgtEl>
                                          <p:spTgt spid="54"/>
                                        </p:tgtEl>
                                        <p:attrNameLst>
                                          <p:attrName>ppt_h</p:attrName>
                                        </p:attrNameLst>
                                      </p:cBhvr>
                                      <p:tavLst>
                                        <p:tav tm="0">
                                          <p:val>
                                            <p:fltVal val="0"/>
                                          </p:val>
                                        </p:tav>
                                        <p:tav tm="100000">
                                          <p:val>
                                            <p:strVal val="#ppt_h"/>
                                          </p:val>
                                        </p:tav>
                                      </p:tavLst>
                                    </p:anim>
                                    <p:animEffect transition="in" filter="fade">
                                      <p:cBhvr>
                                        <p:cTn id="97"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1" grpId="0" animBg="1"/>
      <p:bldP spid="11" grpId="1" animBg="1"/>
      <p:bldP spid="11" grpId="2" animBg="1"/>
      <p:bldP spid="12" grpId="0"/>
      <p:bldP spid="5" grpId="0" animBg="1"/>
      <p:bldP spid="5" grpId="1" animBg="1"/>
      <p:bldP spid="5" grpId="2" animBg="1"/>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8FE9165-840B-4436-9255-0BE65B6585E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51672" y="4485047"/>
            <a:ext cx="1766223" cy="1766223"/>
          </a:xfrm>
          <a:prstGeom prst="rect">
            <a:avLst/>
          </a:prstGeom>
        </p:spPr>
      </p:pic>
      <p:pic>
        <p:nvPicPr>
          <p:cNvPr id="28" name="Picture 27">
            <a:extLst>
              <a:ext uri="{FF2B5EF4-FFF2-40B4-BE49-F238E27FC236}">
                <a16:creationId xmlns:a16="http://schemas.microsoft.com/office/drawing/2014/main" id="{C7E5AE86-6A2E-460F-960C-EFDB39A143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5010081" y="4479792"/>
            <a:ext cx="1766223" cy="1766223"/>
          </a:xfrm>
          <a:prstGeom prst="rect">
            <a:avLst/>
          </a:prstGeom>
        </p:spPr>
      </p:pic>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Last Minute Updates</a:t>
            </a:r>
          </a:p>
        </p:txBody>
      </p:sp>
      <p:pic>
        <p:nvPicPr>
          <p:cNvPr id="7" name="Picture 6">
            <a:extLst>
              <a:ext uri="{FF2B5EF4-FFF2-40B4-BE49-F238E27FC236}">
                <a16:creationId xmlns:a16="http://schemas.microsoft.com/office/drawing/2014/main" id="{14CC5A75-2CE0-4CFD-86A4-CF0C1181ED1D}"/>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1209569" y="4467134"/>
            <a:ext cx="1766223" cy="1766223"/>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7502A6A9-C7B4-436B-835B-A02FC7663A5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62285" y="4470517"/>
            <a:ext cx="1793412" cy="1793412"/>
          </a:xfrm>
          <a:prstGeom prst="rect">
            <a:avLst/>
          </a:prstGeom>
        </p:spPr>
      </p:pic>
      <p:pic>
        <p:nvPicPr>
          <p:cNvPr id="26" name="Picture 25" descr="A close up of a logo&#10;&#10;Description generated with very high confidence">
            <a:extLst>
              <a:ext uri="{FF2B5EF4-FFF2-40B4-BE49-F238E27FC236}">
                <a16:creationId xmlns:a16="http://schemas.microsoft.com/office/drawing/2014/main" id="{0ECF70A2-149B-41AD-801C-3B997AAF738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14999" y="4470517"/>
            <a:ext cx="1793412" cy="1793412"/>
          </a:xfrm>
          <a:prstGeom prst="rect">
            <a:avLst/>
          </a:prstGeom>
        </p:spPr>
      </p:pic>
      <p:pic>
        <p:nvPicPr>
          <p:cNvPr id="43" name="Picture 42" descr="A close up of a sign&#10;&#10;Description generated with very high confidence">
            <a:extLst>
              <a:ext uri="{FF2B5EF4-FFF2-40B4-BE49-F238E27FC236}">
                <a16:creationId xmlns:a16="http://schemas.microsoft.com/office/drawing/2014/main" id="{49CDB78C-456E-49D3-A5BD-03DC8F759D5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8447" y="1339210"/>
            <a:ext cx="635587" cy="635587"/>
          </a:xfrm>
          <a:prstGeom prst="rect">
            <a:avLst/>
          </a:prstGeom>
        </p:spPr>
      </p:pic>
      <p:sp>
        <p:nvSpPr>
          <p:cNvPr id="44" name="TextBox 43">
            <a:extLst>
              <a:ext uri="{FF2B5EF4-FFF2-40B4-BE49-F238E27FC236}">
                <a16:creationId xmlns:a16="http://schemas.microsoft.com/office/drawing/2014/main" id="{966BE96D-D0B5-4E4A-AC5F-DF78EE5C5000}"/>
              </a:ext>
            </a:extLst>
          </p:cNvPr>
          <p:cNvSpPr txBox="1"/>
          <p:nvPr/>
        </p:nvSpPr>
        <p:spPr>
          <a:xfrm>
            <a:off x="1129807" y="1426170"/>
            <a:ext cx="5033290" cy="461665"/>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0900 – Welcome (doug).pptx</a:t>
            </a:r>
          </a:p>
        </p:txBody>
      </p:sp>
      <p:sp>
        <p:nvSpPr>
          <p:cNvPr id="46" name="Rectangle 45">
            <a:extLst>
              <a:ext uri="{FF2B5EF4-FFF2-40B4-BE49-F238E27FC236}">
                <a16:creationId xmlns:a16="http://schemas.microsoft.com/office/drawing/2014/main" id="{F831FEDA-99E0-45ED-8801-901B75AA5367}"/>
              </a:ext>
            </a:extLst>
          </p:cNvPr>
          <p:cNvSpPr/>
          <p:nvPr/>
        </p:nvSpPr>
        <p:spPr>
          <a:xfrm>
            <a:off x="296135" y="1087997"/>
            <a:ext cx="5961828" cy="2884648"/>
          </a:xfrm>
          <a:prstGeom prst="rect">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0404D627-9B20-4716-8644-2A66C6CCAB4C}"/>
              </a:ext>
            </a:extLst>
          </p:cNvPr>
          <p:cNvSpPr txBox="1"/>
          <p:nvPr/>
        </p:nvSpPr>
        <p:spPr>
          <a:xfrm>
            <a:off x="631892" y="795610"/>
            <a:ext cx="4929188" cy="58477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Teams/SharePoint/OneDrive</a:t>
            </a:r>
          </a:p>
        </p:txBody>
      </p:sp>
      <p:pic>
        <p:nvPicPr>
          <p:cNvPr id="48" name="Picture 47" descr="A close up of a sign&#10;&#10;Description generated with very high confidence">
            <a:extLst>
              <a:ext uri="{FF2B5EF4-FFF2-40B4-BE49-F238E27FC236}">
                <a16:creationId xmlns:a16="http://schemas.microsoft.com/office/drawing/2014/main" id="{61017A3D-031D-49E9-A2CA-0E199F79EAB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8447" y="2030160"/>
            <a:ext cx="635587" cy="635587"/>
          </a:xfrm>
          <a:prstGeom prst="rect">
            <a:avLst/>
          </a:prstGeom>
        </p:spPr>
      </p:pic>
      <p:sp>
        <p:nvSpPr>
          <p:cNvPr id="49" name="TextBox 48">
            <a:extLst>
              <a:ext uri="{FF2B5EF4-FFF2-40B4-BE49-F238E27FC236}">
                <a16:creationId xmlns:a16="http://schemas.microsoft.com/office/drawing/2014/main" id="{C07E7E04-6BBE-4423-81B3-011C090A8E4C}"/>
              </a:ext>
            </a:extLst>
          </p:cNvPr>
          <p:cNvSpPr txBox="1"/>
          <p:nvPr/>
        </p:nvSpPr>
        <p:spPr>
          <a:xfrm>
            <a:off x="1129807" y="2117121"/>
            <a:ext cx="5033290" cy="461665"/>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0930 – HR Update (laurie).pptx</a:t>
            </a:r>
          </a:p>
        </p:txBody>
      </p:sp>
      <p:pic>
        <p:nvPicPr>
          <p:cNvPr id="50" name="Picture 49" descr="A close up of a sign&#10;&#10;Description generated with very high confidence">
            <a:extLst>
              <a:ext uri="{FF2B5EF4-FFF2-40B4-BE49-F238E27FC236}">
                <a16:creationId xmlns:a16="http://schemas.microsoft.com/office/drawing/2014/main" id="{F3614A7E-D680-4F2E-BC4F-E160F12276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8447" y="2792420"/>
            <a:ext cx="635587" cy="635587"/>
          </a:xfrm>
          <a:prstGeom prst="rect">
            <a:avLst/>
          </a:prstGeom>
        </p:spPr>
      </p:pic>
      <p:sp>
        <p:nvSpPr>
          <p:cNvPr id="51" name="TextBox 50">
            <a:extLst>
              <a:ext uri="{FF2B5EF4-FFF2-40B4-BE49-F238E27FC236}">
                <a16:creationId xmlns:a16="http://schemas.microsoft.com/office/drawing/2014/main" id="{183CB31E-53A6-429B-8843-03E4990C0D6E}"/>
              </a:ext>
            </a:extLst>
          </p:cNvPr>
          <p:cNvSpPr txBox="1"/>
          <p:nvPr/>
        </p:nvSpPr>
        <p:spPr>
          <a:xfrm>
            <a:off x="1129807" y="2879380"/>
            <a:ext cx="5033290" cy="461665"/>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1030 – Our Brand (liz).pptx</a:t>
            </a:r>
          </a:p>
        </p:txBody>
      </p:sp>
      <p:sp>
        <p:nvSpPr>
          <p:cNvPr id="2" name="TextBox 1">
            <a:extLst>
              <a:ext uri="{FF2B5EF4-FFF2-40B4-BE49-F238E27FC236}">
                <a16:creationId xmlns:a16="http://schemas.microsoft.com/office/drawing/2014/main" id="{B25C5B49-8776-481C-AC2F-3911334F8231}"/>
              </a:ext>
            </a:extLst>
          </p:cNvPr>
          <p:cNvSpPr txBox="1"/>
          <p:nvPr/>
        </p:nvSpPr>
        <p:spPr>
          <a:xfrm>
            <a:off x="3754072" y="3159588"/>
            <a:ext cx="201854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cxnSp>
        <p:nvCxnSpPr>
          <p:cNvPr id="5" name="Straight Arrow Connector 4">
            <a:extLst>
              <a:ext uri="{FF2B5EF4-FFF2-40B4-BE49-F238E27FC236}">
                <a16:creationId xmlns:a16="http://schemas.microsoft.com/office/drawing/2014/main" id="{95B4199A-83A0-4315-9F2F-A95928ADB17C}"/>
              </a:ext>
            </a:extLst>
          </p:cNvPr>
          <p:cNvCxnSpPr/>
          <p:nvPr/>
        </p:nvCxnSpPr>
        <p:spPr>
          <a:xfrm flipV="1">
            <a:off x="1536807" y="2665747"/>
            <a:ext cx="0" cy="1639748"/>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9A32B6-9F68-4ED5-83E5-E0770375536A}"/>
              </a:ext>
            </a:extLst>
          </p:cNvPr>
          <p:cNvCxnSpPr>
            <a:cxnSpLocks/>
          </p:cNvCxnSpPr>
          <p:nvPr/>
        </p:nvCxnSpPr>
        <p:spPr>
          <a:xfrm>
            <a:off x="4732085" y="2600448"/>
            <a:ext cx="0" cy="1655117"/>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close up of a logo&#10;&#10;Description generated with very high confidence">
            <a:extLst>
              <a:ext uri="{FF2B5EF4-FFF2-40B4-BE49-F238E27FC236}">
                <a16:creationId xmlns:a16="http://schemas.microsoft.com/office/drawing/2014/main" id="{3FC2EE35-95EA-4782-AE0B-4CB245D97A7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82416" y="976901"/>
            <a:ext cx="2879778" cy="2879778"/>
          </a:xfrm>
          <a:prstGeom prst="rect">
            <a:avLst/>
          </a:prstGeom>
        </p:spPr>
      </p:pic>
      <p:pic>
        <p:nvPicPr>
          <p:cNvPr id="13" name="Picture 12">
            <a:extLst>
              <a:ext uri="{FF2B5EF4-FFF2-40B4-BE49-F238E27FC236}">
                <a16:creationId xmlns:a16="http://schemas.microsoft.com/office/drawing/2014/main" id="{540B6DDC-390D-40CD-B8E2-7FD7C35D75E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65041" y="1339210"/>
            <a:ext cx="1667187" cy="1667187"/>
          </a:xfrm>
          <a:prstGeom prst="rect">
            <a:avLst/>
          </a:prstGeom>
        </p:spPr>
      </p:pic>
      <p:sp>
        <p:nvSpPr>
          <p:cNvPr id="15" name="TextBox 14">
            <a:extLst>
              <a:ext uri="{FF2B5EF4-FFF2-40B4-BE49-F238E27FC236}">
                <a16:creationId xmlns:a16="http://schemas.microsoft.com/office/drawing/2014/main" id="{EB003D83-5E34-4520-A500-F8F21F7ACE5D}"/>
              </a:ext>
            </a:extLst>
          </p:cNvPr>
          <p:cNvSpPr txBox="1"/>
          <p:nvPr/>
        </p:nvSpPr>
        <p:spPr>
          <a:xfrm>
            <a:off x="8214878" y="3341045"/>
            <a:ext cx="287084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Event Computer</a:t>
            </a:r>
          </a:p>
        </p:txBody>
      </p:sp>
      <p:sp>
        <p:nvSpPr>
          <p:cNvPr id="17" name="TextBox 16">
            <a:extLst>
              <a:ext uri="{FF2B5EF4-FFF2-40B4-BE49-F238E27FC236}">
                <a16:creationId xmlns:a16="http://schemas.microsoft.com/office/drawing/2014/main" id="{DAB0123B-E891-418E-B85B-CB16832848E3}"/>
              </a:ext>
            </a:extLst>
          </p:cNvPr>
          <p:cNvSpPr txBox="1"/>
          <p:nvPr/>
        </p:nvSpPr>
        <p:spPr>
          <a:xfrm>
            <a:off x="4426003" y="481788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 name="Picture 53" descr="A close up of a logo&#10;&#10;Description generated with very high confidence">
            <a:extLst>
              <a:ext uri="{FF2B5EF4-FFF2-40B4-BE49-F238E27FC236}">
                <a16:creationId xmlns:a16="http://schemas.microsoft.com/office/drawing/2014/main" id="{2F71CC84-16B3-426B-A497-071DC2945D81}"/>
              </a:ext>
            </a:extLst>
          </p:cNvPr>
          <p:cNvPicPr>
            <a:picLocks noChangeAspect="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714028" y="4470819"/>
            <a:ext cx="1793412" cy="1793412"/>
          </a:xfrm>
          <a:prstGeom prst="rect">
            <a:avLst/>
          </a:prstGeom>
        </p:spPr>
      </p:pic>
      <p:grpSp>
        <p:nvGrpSpPr>
          <p:cNvPr id="55" name="Group 54">
            <a:extLst>
              <a:ext uri="{FF2B5EF4-FFF2-40B4-BE49-F238E27FC236}">
                <a16:creationId xmlns:a16="http://schemas.microsoft.com/office/drawing/2014/main" id="{4D9471A2-9939-4192-9A4C-B87BE1D4CA46}"/>
              </a:ext>
            </a:extLst>
          </p:cNvPr>
          <p:cNvGrpSpPr>
            <a:grpSpLocks noChangeAspect="1"/>
          </p:cNvGrpSpPr>
          <p:nvPr/>
        </p:nvGrpSpPr>
        <p:grpSpPr>
          <a:xfrm>
            <a:off x="5229817" y="4420362"/>
            <a:ext cx="4348467" cy="1932574"/>
            <a:chOff x="8601259" y="3820790"/>
            <a:chExt cx="5634776" cy="2504244"/>
          </a:xfrm>
        </p:grpSpPr>
        <p:pic>
          <p:nvPicPr>
            <p:cNvPr id="56" name="Picture 55">
              <a:extLst>
                <a:ext uri="{FF2B5EF4-FFF2-40B4-BE49-F238E27FC236}">
                  <a16:creationId xmlns:a16="http://schemas.microsoft.com/office/drawing/2014/main" id="{55A4A38B-B84B-4A98-81B4-6C60B865657D}"/>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3189260" y="3820790"/>
              <a:ext cx="1046775" cy="2319577"/>
            </a:xfrm>
            <a:prstGeom prst="rect">
              <a:avLst/>
            </a:prstGeom>
          </p:spPr>
        </p:pic>
        <p:sp>
          <p:nvSpPr>
            <p:cNvPr id="57" name="TextBox 56">
              <a:extLst>
                <a:ext uri="{FF2B5EF4-FFF2-40B4-BE49-F238E27FC236}">
                  <a16:creationId xmlns:a16="http://schemas.microsoft.com/office/drawing/2014/main" id="{CA233FEB-EBD1-4CBA-9452-3E693F0C991F}"/>
                </a:ext>
              </a:extLst>
            </p:cNvPr>
            <p:cNvSpPr txBox="1"/>
            <p:nvPr/>
          </p:nvSpPr>
          <p:spPr>
            <a:xfrm>
              <a:off x="8601259" y="5955702"/>
              <a:ext cx="172686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id="{140EDFBC-DC54-4EAC-A7EE-CE4F5E5C3346}"/>
              </a:ext>
            </a:extLst>
          </p:cNvPr>
          <p:cNvGrpSpPr/>
          <p:nvPr/>
        </p:nvGrpSpPr>
        <p:grpSpPr>
          <a:xfrm>
            <a:off x="8224700" y="3925820"/>
            <a:ext cx="780611" cy="850802"/>
            <a:chOff x="8672629" y="3822510"/>
            <a:chExt cx="780611" cy="850802"/>
          </a:xfrm>
        </p:grpSpPr>
        <p:pic>
          <p:nvPicPr>
            <p:cNvPr id="22" name="Picture 21" descr="A picture containing wheel&#10;&#10;Description generated with high confidence">
              <a:extLst>
                <a:ext uri="{FF2B5EF4-FFF2-40B4-BE49-F238E27FC236}">
                  <a16:creationId xmlns:a16="http://schemas.microsoft.com/office/drawing/2014/main" id="{3C1F4270-45C5-4C16-AA88-F94D794C8DE5}"/>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flipH="1">
              <a:off x="8672629" y="3822510"/>
              <a:ext cx="780611" cy="850802"/>
            </a:xfrm>
            <a:prstGeom prst="rect">
              <a:avLst/>
            </a:prstGeom>
          </p:spPr>
        </p:pic>
        <p:sp>
          <p:nvSpPr>
            <p:cNvPr id="23" name="TextBox 22">
              <a:extLst>
                <a:ext uri="{FF2B5EF4-FFF2-40B4-BE49-F238E27FC236}">
                  <a16:creationId xmlns:a16="http://schemas.microsoft.com/office/drawing/2014/main" id="{10240EF4-D807-4052-B20B-A264807D0550}"/>
                </a:ext>
              </a:extLst>
            </p:cNvPr>
            <p:cNvSpPr txBox="1"/>
            <p:nvPr/>
          </p:nvSpPr>
          <p:spPr>
            <a:xfrm>
              <a:off x="8783173" y="3964560"/>
              <a:ext cx="6700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Grrr!</a:t>
              </a:r>
            </a:p>
          </p:txBody>
        </p:sp>
      </p:grpSp>
      <p:pic>
        <p:nvPicPr>
          <p:cNvPr id="58" name="Picture 57" descr="A close up of a logo&#10;&#10;Description generated with very high confidence">
            <a:extLst>
              <a:ext uri="{FF2B5EF4-FFF2-40B4-BE49-F238E27FC236}">
                <a16:creationId xmlns:a16="http://schemas.microsoft.com/office/drawing/2014/main" id="{CA33D62B-874B-4818-AADF-1224CD02D1D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866336" y="4700343"/>
            <a:ext cx="615050" cy="615050"/>
          </a:xfrm>
          <a:prstGeom prst="rect">
            <a:avLst/>
          </a:prstGeom>
        </p:spPr>
      </p:pic>
      <p:cxnSp>
        <p:nvCxnSpPr>
          <p:cNvPr id="59" name="Straight Arrow Connector 58">
            <a:extLst>
              <a:ext uri="{FF2B5EF4-FFF2-40B4-BE49-F238E27FC236}">
                <a16:creationId xmlns:a16="http://schemas.microsoft.com/office/drawing/2014/main" id="{7405B7F9-718D-4F05-B6DD-7A2A11C1F2C5}"/>
              </a:ext>
            </a:extLst>
          </p:cNvPr>
          <p:cNvCxnSpPr>
            <a:cxnSpLocks/>
          </p:cNvCxnSpPr>
          <p:nvPr/>
        </p:nvCxnSpPr>
        <p:spPr>
          <a:xfrm flipV="1">
            <a:off x="10147407" y="3925820"/>
            <a:ext cx="0" cy="62636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2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8" presetClass="emph" presetSubtype="0" fill="hold" nodeType="afterEffect">
                                  <p:stCondLst>
                                    <p:cond delay="0"/>
                                  </p:stCondLst>
                                  <p:childTnLst>
                                    <p:animRot by="21600000">
                                      <p:cBhvr>
                                        <p:cTn id="30" dur="2000" fill="hold"/>
                                        <p:tgtEl>
                                          <p:spTgt spid="13"/>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15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down)">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5_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3" id="{94C52B42-A0DD-8843-AEAB-20E90A3A21BA}" vid="{8AA2F2AB-68B9-D94E-A224-517880B0FE6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vt:i4>
      </vt:variant>
    </vt:vector>
  </HeadingPairs>
  <TitlesOfParts>
    <vt:vector size="19" baseType="lpstr">
      <vt:lpstr>Arial</vt:lpstr>
      <vt:lpstr>Calibri</vt:lpstr>
      <vt:lpstr>Calibri Light</vt:lpstr>
      <vt:lpstr>Consolas</vt:lpstr>
      <vt:lpstr>Corbel</vt:lpstr>
      <vt:lpstr>Segoe UI</vt:lpstr>
      <vt:lpstr>Segoe UI Semibold</vt:lpstr>
      <vt:lpstr>Segoe UI Semilight</vt:lpstr>
      <vt:lpstr>Wingdings</vt:lpstr>
      <vt:lpstr>Wingdings 2</vt:lpstr>
      <vt:lpstr>1_Office Theme</vt:lpstr>
      <vt:lpstr>Frame</vt:lpstr>
      <vt:lpstr>5_White Template</vt:lpstr>
      <vt:lpstr>13 PowerPoint Deck Management</vt:lpstr>
      <vt:lpstr>All These PowerPoint Decks Are Driving Me Crazy!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2021-04-08T19:55:05Z</dcterms:created>
  <dcterms:modified xsi:type="dcterms:W3CDTF">2021-04-09T01:26:00Z</dcterms:modified>
</cp:coreProperties>
</file>