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4"/>
  </p:sldMasterIdLst>
  <p:notesMasterIdLst>
    <p:notesMasterId r:id="rId21"/>
  </p:notesMasterIdLst>
  <p:sldIdLst>
    <p:sldId id="10587" r:id="rId5"/>
    <p:sldId id="1573" r:id="rId6"/>
    <p:sldId id="2076137514" r:id="rId7"/>
    <p:sldId id="10589" r:id="rId8"/>
    <p:sldId id="10584" r:id="rId9"/>
    <p:sldId id="2076137509" r:id="rId10"/>
    <p:sldId id="2076137511" r:id="rId11"/>
    <p:sldId id="2076137513" r:id="rId12"/>
    <p:sldId id="2076137508" r:id="rId13"/>
    <p:sldId id="2076137515" r:id="rId14"/>
    <p:sldId id="2076137516" r:id="rId15"/>
    <p:sldId id="2076137517" r:id="rId16"/>
    <p:sldId id="2076137518" r:id="rId17"/>
    <p:sldId id="10603" r:id="rId18"/>
    <p:sldId id="2076137525" r:id="rId19"/>
    <p:sldId id="207613751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xercise 00 - Intro to Teams" id="{88CF4217-7CFA-4004-841A-5D891BDEB797}">
          <p14:sldIdLst>
            <p14:sldId id="10587"/>
          </p14:sldIdLst>
        </p14:section>
        <p14:section name="Exercise 01 - Lab Environment" id="{3B71ED84-DEC1-474C-9DF7-5AF64AAE3A6C}">
          <p14:sldIdLst>
            <p14:sldId id="1573"/>
            <p14:sldId id="2076137514"/>
            <p14:sldId id="10589"/>
          </p14:sldIdLst>
        </p14:section>
        <p14:section name="Exercise 02 - OneNote Lab Notebook" id="{C26BDF89-7A18-48A2-940D-AB9F791BDD03}">
          <p14:sldIdLst>
            <p14:sldId id="10584"/>
          </p14:sldIdLst>
        </p14:section>
        <p14:section name="Exercise 03 - Microsoft Lists" id="{FC9824F2-5AD6-4509-944C-DBBC3D467A55}">
          <p14:sldIdLst>
            <p14:sldId id="2076137509"/>
          </p14:sldIdLst>
        </p14:section>
        <p14:section name="Exercise 04 - Event Reg Form" id="{262B55B1-1DC9-4463-B087-AF82711BC96A}">
          <p14:sldIdLst>
            <p14:sldId id="2076137511"/>
            <p14:sldId id="2076137513"/>
          </p14:sldIdLst>
        </p14:section>
        <p14:section name="Exercise 05 - Teams and SharePoint" id="{A1DE29A0-46C2-41D9-A702-EF8350DB8091}">
          <p14:sldIdLst>
            <p14:sldId id="2076137508"/>
          </p14:sldIdLst>
        </p14:section>
        <p14:section name="Exercise 06 - Topic Proposal" id="{CEBFECFA-9E93-47FF-A19C-9AE4AF6DC2C5}">
          <p14:sldIdLst>
            <p14:sldId id="2076137515"/>
          </p14:sldIdLst>
        </p14:section>
        <p14:section name="Exercise 07 - Working in Planner" id="{0D1F7BCA-923B-4873-A989-71C6FDBC9BCC}">
          <p14:sldIdLst>
            <p14:sldId id="2076137516"/>
          </p14:sldIdLst>
        </p14:section>
        <p14:section name="Exercise 08 - Scheduling a Channel Meeting" id="{A7A40C1B-2187-4DB9-8FD5-60B3547F1A23}">
          <p14:sldIdLst>
            <p14:sldId id="2076137517"/>
          </p14:sldIdLst>
        </p14:section>
        <p14:section name="Exercise 09: Schedule a LIve Event" id="{5805EE4E-45D0-484E-AECB-DB6617057405}">
          <p14:sldIdLst>
            <p14:sldId id="2076137518"/>
          </p14:sldIdLst>
        </p14:section>
        <p14:section name="Exercise 10 - Schedule a Yammer Live Event" id="{492266CE-18AC-483F-882A-8349E7BD2915}">
          <p14:sldIdLst>
            <p14:sldId id="10603"/>
          </p14:sldIdLst>
        </p14:section>
        <p14:section name="Exercise 11 - Teams Live Event Reporting" id="{73A087DC-2B70-4719-9592-2B735F59EE93}">
          <p14:sldIdLst>
            <p14:sldId id="2076137525"/>
          </p14:sldIdLst>
        </p14:section>
        <p14:section name="Exercise 12 - Working with Content" id="{D9890603-F2FB-48EA-90E6-BAA62D760BD6}">
          <p14:sldIdLst>
            <p14:sldId id="20761375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Unknown User1" initials="Unknown User1" lastIdx="18" clrIdx="6"/>
  <p:cmAuthor id="1" name="Soleil Kelley" initials="SK" lastIdx="2" clrIdx="0"/>
  <p:cmAuthor id="2" name="Daniel Schmeichler" initials="DS" lastIdx="1" clrIdx="1"/>
  <p:cmAuthor id="3" name="Nick Dwyer" initials="ND" lastIdx="202" clrIdx="2"/>
  <p:cmAuthor id="4" name="Daniel Schmeichler" initials="DES" lastIdx="1" clrIdx="3"/>
  <p:cmAuthor id="5" name="Daniel Schmeichler" initials="DES [2]" lastIdx="1" clrIdx="4"/>
  <p:cmAuthor id="6" name="Daniel Schmeichler" initials="DES [3]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333F50"/>
    <a:srgbClr val="E5F1FB"/>
    <a:srgbClr val="313131"/>
    <a:srgbClr val="D83B01"/>
    <a:srgbClr val="00AFF0"/>
    <a:srgbClr val="008272"/>
    <a:srgbClr val="C4E5FF"/>
    <a:srgbClr val="BAD80A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03" autoAdjust="0"/>
  </p:normalViewPr>
  <p:slideViewPr>
    <p:cSldViewPr snapToGrid="0">
      <p:cViewPr varScale="1">
        <p:scale>
          <a:sx n="88" d="100"/>
          <a:sy n="88" d="100"/>
        </p:scale>
        <p:origin x="14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7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Stillings" userId="f4f1e8966d04f300" providerId="LiveId" clId="{CF39A961-09DC-4034-AD2B-B9D007EBC10A}"/>
    <pc:docChg chg="custSel addSld delSld modSld addSection delSection modSection">
      <pc:chgData name="Nick Stillings" userId="f4f1e8966d04f300" providerId="LiveId" clId="{CF39A961-09DC-4034-AD2B-B9D007EBC10A}" dt="2020-12-07T21:05:17.308" v="72" actId="17851"/>
      <pc:docMkLst>
        <pc:docMk/>
      </pc:docMkLst>
      <pc:sldChg chg="del">
        <pc:chgData name="Nick Stillings" userId="f4f1e8966d04f300" providerId="LiveId" clId="{CF39A961-09DC-4034-AD2B-B9D007EBC10A}" dt="2020-12-07T21:05:12.107" v="70" actId="47"/>
        <pc:sldMkLst>
          <pc:docMk/>
          <pc:sldMk cId="934714358" sldId="262"/>
        </pc:sldMkLst>
      </pc:sldChg>
      <pc:sldChg chg="del">
        <pc:chgData name="Nick Stillings" userId="f4f1e8966d04f300" providerId="LiveId" clId="{CF39A961-09DC-4034-AD2B-B9D007EBC10A}" dt="2020-12-07T21:05:12.107" v="70" actId="47"/>
        <pc:sldMkLst>
          <pc:docMk/>
          <pc:sldMk cId="3542200083" sldId="10608"/>
        </pc:sldMkLst>
      </pc:sldChg>
      <pc:sldChg chg="delSp mod">
        <pc:chgData name="Nick Stillings" userId="f4f1e8966d04f300" providerId="LiveId" clId="{CF39A961-09DC-4034-AD2B-B9D007EBC10A}" dt="2020-12-07T21:01:37.209" v="11" actId="478"/>
        <pc:sldMkLst>
          <pc:docMk/>
          <pc:sldMk cId="320551801" sldId="2076137508"/>
        </pc:sldMkLst>
        <pc:spChg chg="del">
          <ac:chgData name="Nick Stillings" userId="f4f1e8966d04f300" providerId="LiveId" clId="{CF39A961-09DC-4034-AD2B-B9D007EBC10A}" dt="2020-12-07T21:01:37.209" v="11" actId="478"/>
          <ac:spMkLst>
            <pc:docMk/>
            <pc:sldMk cId="320551801" sldId="2076137508"/>
            <ac:spMk id="4" creationId="{B29B6692-391B-4908-AA9C-5E7BC261C9AC}"/>
          </ac:spMkLst>
        </pc:spChg>
      </pc:sldChg>
      <pc:sldChg chg="addSp">
        <pc:chgData name="Nick Stillings" userId="f4f1e8966d04f300" providerId="LiveId" clId="{CF39A961-09DC-4034-AD2B-B9D007EBC10A}" dt="2020-12-07T21:04:08.823" v="61"/>
        <pc:sldMkLst>
          <pc:docMk/>
          <pc:sldMk cId="1019406809" sldId="2076137525"/>
        </pc:sldMkLst>
        <pc:picChg chg="add">
          <ac:chgData name="Nick Stillings" userId="f4f1e8966d04f300" providerId="LiveId" clId="{CF39A961-09DC-4034-AD2B-B9D007EBC10A}" dt="2020-12-07T21:04:08.823" v="61"/>
          <ac:picMkLst>
            <pc:docMk/>
            <pc:sldMk cId="1019406809" sldId="2076137525"/>
            <ac:picMk id="1026" creationId="{EAB3D84A-C838-4310-BEE9-DBD67C236CB2}"/>
          </ac:picMkLst>
        </pc:picChg>
      </pc:sldChg>
      <pc:sldChg chg="delSp modSp add del mod">
        <pc:chgData name="Nick Stillings" userId="f4f1e8966d04f300" providerId="LiveId" clId="{CF39A961-09DC-4034-AD2B-B9D007EBC10A}" dt="2020-12-07T21:04:26.553" v="69" actId="1076"/>
        <pc:sldMkLst>
          <pc:docMk/>
          <pc:sldMk cId="3953958709" sldId="2076137525"/>
        </pc:sldMkLst>
        <pc:spChg chg="del mod">
          <ac:chgData name="Nick Stillings" userId="f4f1e8966d04f300" providerId="LiveId" clId="{CF39A961-09DC-4034-AD2B-B9D007EBC10A}" dt="2020-12-07T21:04:23.405" v="68"/>
          <ac:spMkLst>
            <pc:docMk/>
            <pc:sldMk cId="3953958709" sldId="2076137525"/>
            <ac:spMk id="2" creationId="{7993A5FD-DD37-417B-B99A-508BFEA72D7E}"/>
          </ac:spMkLst>
        </pc:spChg>
        <pc:spChg chg="mod">
          <ac:chgData name="Nick Stillings" userId="f4f1e8966d04f300" providerId="LiveId" clId="{CF39A961-09DC-4034-AD2B-B9D007EBC10A}" dt="2020-12-07T21:03:57.625" v="60" actId="20577"/>
          <ac:spMkLst>
            <pc:docMk/>
            <pc:sldMk cId="3953958709" sldId="2076137525"/>
            <ac:spMk id="3" creationId="{EB55157E-0C6F-452A-96A4-5B505EAA12C8}"/>
          </ac:spMkLst>
        </pc:spChg>
        <pc:picChg chg="mod">
          <ac:chgData name="Nick Stillings" userId="f4f1e8966d04f300" providerId="LiveId" clId="{CF39A961-09DC-4034-AD2B-B9D007EBC10A}" dt="2020-12-07T21:04:26.553" v="69" actId="1076"/>
          <ac:picMkLst>
            <pc:docMk/>
            <pc:sldMk cId="3953958709" sldId="2076137525"/>
            <ac:picMk id="1026" creationId="{EAB3D84A-C838-4310-BEE9-DBD67C236CB2}"/>
          </ac:picMkLst>
        </pc:picChg>
      </pc:sldChg>
    </pc:docChg>
  </pc:docChgLst>
  <pc:docChgLst>
    <pc:chgData name="Nick Stillings" userId="f4f1e8966d04f300" providerId="LiveId" clId="{09B7CC24-9568-4DB0-BADC-74354C38F3DD}"/>
    <pc:docChg chg="undo redo custSel addSld delSld modSld sldOrd delMainMaster modMainMaster addSection delSection modSection">
      <pc:chgData name="Nick Stillings" userId="f4f1e8966d04f300" providerId="LiveId" clId="{09B7CC24-9568-4DB0-BADC-74354C38F3DD}" dt="2020-10-29T04:01:37.837" v="3369" actId="17846"/>
      <pc:docMkLst>
        <pc:docMk/>
      </pc:docMkLst>
      <pc:sldChg chg="del">
        <pc:chgData name="Nick Stillings" userId="f4f1e8966d04f300" providerId="LiveId" clId="{09B7CC24-9568-4DB0-BADC-74354C38F3DD}" dt="2020-10-29T03:01:36.594" v="3327" actId="47"/>
        <pc:sldMkLst>
          <pc:docMk/>
          <pc:sldMk cId="3750328758" sldId="260"/>
        </pc:sldMkLst>
      </pc:sldChg>
      <pc:sldChg chg="del">
        <pc:chgData name="Nick Stillings" userId="f4f1e8966d04f300" providerId="LiveId" clId="{09B7CC24-9568-4DB0-BADC-74354C38F3DD}" dt="2020-10-29T03:03:38.994" v="3350" actId="47"/>
        <pc:sldMkLst>
          <pc:docMk/>
          <pc:sldMk cId="4250504186" sldId="264"/>
        </pc:sldMkLst>
      </pc:sldChg>
      <pc:sldChg chg="del">
        <pc:chgData name="Nick Stillings" userId="f4f1e8966d04f300" providerId="LiveId" clId="{09B7CC24-9568-4DB0-BADC-74354C38F3DD}" dt="2020-10-29T03:01:36.594" v="3327" actId="47"/>
        <pc:sldMkLst>
          <pc:docMk/>
          <pc:sldMk cId="415615140" sldId="265"/>
        </pc:sldMkLst>
      </pc:sldChg>
      <pc:sldChg chg="del">
        <pc:chgData name="Nick Stillings" userId="f4f1e8966d04f300" providerId="LiveId" clId="{09B7CC24-9568-4DB0-BADC-74354C38F3DD}" dt="2020-10-29T03:03:38.994" v="3350" actId="47"/>
        <pc:sldMkLst>
          <pc:docMk/>
          <pc:sldMk cId="2707421375" sldId="268"/>
        </pc:sldMkLst>
      </pc:sldChg>
      <pc:sldChg chg="del">
        <pc:chgData name="Nick Stillings" userId="f4f1e8966d04f300" providerId="LiveId" clId="{09B7CC24-9568-4DB0-BADC-74354C38F3DD}" dt="2020-10-29T03:03:38.994" v="3350" actId="47"/>
        <pc:sldMkLst>
          <pc:docMk/>
          <pc:sldMk cId="3352843074" sldId="269"/>
        </pc:sldMkLst>
      </pc:sldChg>
      <pc:sldChg chg="del">
        <pc:chgData name="Nick Stillings" userId="f4f1e8966d04f300" providerId="LiveId" clId="{09B7CC24-9568-4DB0-BADC-74354C38F3DD}" dt="2020-10-29T03:03:38.994" v="3350" actId="47"/>
        <pc:sldMkLst>
          <pc:docMk/>
          <pc:sldMk cId="3721366068" sldId="270"/>
        </pc:sldMkLst>
      </pc:sldChg>
      <pc:sldChg chg="del">
        <pc:chgData name="Nick Stillings" userId="f4f1e8966d04f300" providerId="LiveId" clId="{09B7CC24-9568-4DB0-BADC-74354C38F3DD}" dt="2020-10-29T03:01:36.594" v="3327" actId="47"/>
        <pc:sldMkLst>
          <pc:docMk/>
          <pc:sldMk cId="2349674827" sldId="271"/>
        </pc:sldMkLst>
      </pc:sldChg>
      <pc:sldChg chg="del">
        <pc:chgData name="Nick Stillings" userId="f4f1e8966d04f300" providerId="LiveId" clId="{09B7CC24-9568-4DB0-BADC-74354C38F3DD}" dt="2020-10-29T03:03:38.994" v="3350" actId="47"/>
        <pc:sldMkLst>
          <pc:docMk/>
          <pc:sldMk cId="2262688620" sldId="272"/>
        </pc:sldMkLst>
      </pc:sldChg>
      <pc:sldChg chg="del">
        <pc:chgData name="Nick Stillings" userId="f4f1e8966d04f300" providerId="LiveId" clId="{09B7CC24-9568-4DB0-BADC-74354C38F3DD}" dt="2020-10-29T03:01:36.594" v="3327" actId="47"/>
        <pc:sldMkLst>
          <pc:docMk/>
          <pc:sldMk cId="3056646964" sldId="273"/>
        </pc:sldMkLst>
      </pc:sldChg>
      <pc:sldChg chg="del">
        <pc:chgData name="Nick Stillings" userId="f4f1e8966d04f300" providerId="LiveId" clId="{09B7CC24-9568-4DB0-BADC-74354C38F3DD}" dt="2020-10-29T03:01:36.594" v="3327" actId="47"/>
        <pc:sldMkLst>
          <pc:docMk/>
          <pc:sldMk cId="2737285460" sldId="274"/>
        </pc:sldMkLst>
      </pc:sldChg>
      <pc:sldChg chg="del">
        <pc:chgData name="Nick Stillings" userId="f4f1e8966d04f300" providerId="LiveId" clId="{09B7CC24-9568-4DB0-BADC-74354C38F3DD}" dt="2020-10-29T03:02:12.550" v="3330" actId="47"/>
        <pc:sldMkLst>
          <pc:docMk/>
          <pc:sldMk cId="351076368" sldId="277"/>
        </pc:sldMkLst>
      </pc:sldChg>
      <pc:sldChg chg="del">
        <pc:chgData name="Nick Stillings" userId="f4f1e8966d04f300" providerId="LiveId" clId="{09B7CC24-9568-4DB0-BADC-74354C38F3DD}" dt="2020-10-29T03:01:26.917" v="3326" actId="47"/>
        <pc:sldMkLst>
          <pc:docMk/>
          <pc:sldMk cId="2665133412" sldId="321"/>
        </pc:sldMkLst>
      </pc:sldChg>
      <pc:sldChg chg="del">
        <pc:chgData name="Nick Stillings" userId="f4f1e8966d04f300" providerId="LiveId" clId="{09B7CC24-9568-4DB0-BADC-74354C38F3DD}" dt="2020-10-27T16:34:44.535" v="24" actId="47"/>
        <pc:sldMkLst>
          <pc:docMk/>
          <pc:sldMk cId="19706244" sldId="470"/>
        </pc:sldMkLst>
      </pc:sldChg>
      <pc:sldChg chg="modSp del mod">
        <pc:chgData name="Nick Stillings" userId="f4f1e8966d04f300" providerId="LiveId" clId="{09B7CC24-9568-4DB0-BADC-74354C38F3DD}" dt="2020-10-27T16:35:46.631" v="81" actId="2696"/>
        <pc:sldMkLst>
          <pc:docMk/>
          <pc:sldMk cId="788136160" sldId="471"/>
        </pc:sldMkLst>
        <pc:spChg chg="mod">
          <ac:chgData name="Nick Stillings" userId="f4f1e8966d04f300" providerId="LiveId" clId="{09B7CC24-9568-4DB0-BADC-74354C38F3DD}" dt="2020-10-27T16:35:40.736" v="80" actId="6549"/>
          <ac:spMkLst>
            <pc:docMk/>
            <pc:sldMk cId="788136160" sldId="471"/>
            <ac:spMk id="5" creationId="{5EC69DF0-8068-4F4A-8E31-9569C0383C30}"/>
          </ac:spMkLst>
        </pc:spChg>
        <pc:spChg chg="mod">
          <ac:chgData name="Nick Stillings" userId="f4f1e8966d04f300" providerId="LiveId" clId="{09B7CC24-9568-4DB0-BADC-74354C38F3DD}" dt="2020-10-27T16:35:33.936" v="79" actId="20577"/>
          <ac:spMkLst>
            <pc:docMk/>
            <pc:sldMk cId="788136160" sldId="471"/>
            <ac:spMk id="10" creationId="{133479C2-EA0A-4DC6-876E-B0B71760CBEA}"/>
          </ac:spMkLst>
        </pc:spChg>
      </pc:sldChg>
      <pc:sldChg chg="del">
        <pc:chgData name="Nick Stillings" userId="f4f1e8966d04f300" providerId="LiveId" clId="{09B7CC24-9568-4DB0-BADC-74354C38F3DD}" dt="2020-10-29T03:01:26.917" v="3326" actId="47"/>
        <pc:sldMkLst>
          <pc:docMk/>
          <pc:sldMk cId="3879504954" sldId="1556"/>
        </pc:sldMkLst>
      </pc:sldChg>
      <pc:sldChg chg="addSp delSp modSp mod">
        <pc:chgData name="Nick Stillings" userId="f4f1e8966d04f300" providerId="LiveId" clId="{09B7CC24-9568-4DB0-BADC-74354C38F3DD}" dt="2020-10-29T03:37:01.134" v="3365" actId="20577"/>
        <pc:sldMkLst>
          <pc:docMk/>
          <pc:sldMk cId="3386757446" sldId="1573"/>
        </pc:sldMkLst>
        <pc:spChg chg="mod">
          <ac:chgData name="Nick Stillings" userId="f4f1e8966d04f300" providerId="LiveId" clId="{09B7CC24-9568-4DB0-BADC-74354C38F3DD}" dt="2020-10-29T03:37:01.134" v="3365" actId="20577"/>
          <ac:spMkLst>
            <pc:docMk/>
            <pc:sldMk cId="3386757446" sldId="1573"/>
            <ac:spMk id="2" creationId="{34F66912-D6E6-42B3-9D60-ADA5B1E53BE0}"/>
          </ac:spMkLst>
        </pc:spChg>
        <pc:spChg chg="del mod">
          <ac:chgData name="Nick Stillings" userId="f4f1e8966d04f300" providerId="LiveId" clId="{09B7CC24-9568-4DB0-BADC-74354C38F3DD}" dt="2020-10-27T16:33:03.063" v="14" actId="478"/>
          <ac:spMkLst>
            <pc:docMk/>
            <pc:sldMk cId="3386757446" sldId="1573"/>
            <ac:spMk id="8" creationId="{215F0A5E-7E41-488E-A434-9B6FF457D19B}"/>
          </ac:spMkLst>
        </pc:spChg>
        <pc:picChg chg="add del mod">
          <ac:chgData name="Nick Stillings" userId="f4f1e8966d04f300" providerId="LiveId" clId="{09B7CC24-9568-4DB0-BADC-74354C38F3DD}" dt="2020-10-27T16:33:09.762" v="16" actId="1076"/>
          <ac:picMkLst>
            <pc:docMk/>
            <pc:sldMk cId="3386757446" sldId="1573"/>
            <ac:picMk id="6" creationId="{92A19508-C0A8-4FAC-9F17-3ED5C22FB474}"/>
          </ac:picMkLst>
        </pc:picChg>
      </pc:sldChg>
      <pc:sldChg chg="del">
        <pc:chgData name="Nick Stillings" userId="f4f1e8966d04f300" providerId="LiveId" clId="{09B7CC24-9568-4DB0-BADC-74354C38F3DD}" dt="2020-10-29T03:01:26.917" v="3326" actId="47"/>
        <pc:sldMkLst>
          <pc:docMk/>
          <pc:sldMk cId="2843064348" sldId="1588"/>
        </pc:sldMkLst>
      </pc:sldChg>
      <pc:sldChg chg="del">
        <pc:chgData name="Nick Stillings" userId="f4f1e8966d04f300" providerId="LiveId" clId="{09B7CC24-9568-4DB0-BADC-74354C38F3DD}" dt="2020-10-29T03:00:52.466" v="3325" actId="47"/>
        <pc:sldMkLst>
          <pc:docMk/>
          <pc:sldMk cId="2724609681" sldId="1590"/>
        </pc:sldMkLst>
      </pc:sldChg>
      <pc:sldChg chg="del">
        <pc:chgData name="Nick Stillings" userId="f4f1e8966d04f300" providerId="LiveId" clId="{09B7CC24-9568-4DB0-BADC-74354C38F3DD}" dt="2020-10-29T03:00:52.466" v="3325" actId="47"/>
        <pc:sldMkLst>
          <pc:docMk/>
          <pc:sldMk cId="3175149662" sldId="1593"/>
        </pc:sldMkLst>
      </pc:sldChg>
      <pc:sldChg chg="del">
        <pc:chgData name="Nick Stillings" userId="f4f1e8966d04f300" providerId="LiveId" clId="{09B7CC24-9568-4DB0-BADC-74354C38F3DD}" dt="2020-10-29T03:01:26.917" v="3326" actId="47"/>
        <pc:sldMkLst>
          <pc:docMk/>
          <pc:sldMk cId="3206165297" sldId="1820"/>
        </pc:sldMkLst>
      </pc:sldChg>
      <pc:sldChg chg="del">
        <pc:chgData name="Nick Stillings" userId="f4f1e8966d04f300" providerId="LiveId" clId="{09B7CC24-9568-4DB0-BADC-74354C38F3DD}" dt="2020-10-29T03:01:26.917" v="3326" actId="47"/>
        <pc:sldMkLst>
          <pc:docMk/>
          <pc:sldMk cId="1619786527" sldId="1842"/>
        </pc:sldMkLst>
      </pc:sldChg>
      <pc:sldChg chg="del">
        <pc:chgData name="Nick Stillings" userId="f4f1e8966d04f300" providerId="LiveId" clId="{09B7CC24-9568-4DB0-BADC-74354C38F3DD}" dt="2020-10-29T03:03:04.274" v="3348" actId="2696"/>
        <pc:sldMkLst>
          <pc:docMk/>
          <pc:sldMk cId="263140452" sldId="3464"/>
        </pc:sldMkLst>
      </pc:sldChg>
      <pc:sldChg chg="del">
        <pc:chgData name="Nick Stillings" userId="f4f1e8966d04f300" providerId="LiveId" clId="{09B7CC24-9568-4DB0-BADC-74354C38F3DD}" dt="2020-10-29T03:00:52.466" v="3325" actId="47"/>
        <pc:sldMkLst>
          <pc:docMk/>
          <pc:sldMk cId="2088010528" sldId="5706"/>
        </pc:sldMkLst>
      </pc:sldChg>
      <pc:sldChg chg="del">
        <pc:chgData name="Nick Stillings" userId="f4f1e8966d04f300" providerId="LiveId" clId="{09B7CC24-9568-4DB0-BADC-74354C38F3DD}" dt="2020-10-29T03:00:52.466" v="3325" actId="47"/>
        <pc:sldMkLst>
          <pc:docMk/>
          <pc:sldMk cId="3484541653" sldId="8628"/>
        </pc:sldMkLst>
      </pc:sldChg>
      <pc:sldChg chg="del">
        <pc:chgData name="Nick Stillings" userId="f4f1e8966d04f300" providerId="LiveId" clId="{09B7CC24-9568-4DB0-BADC-74354C38F3DD}" dt="2020-10-29T03:00:52.466" v="3325" actId="47"/>
        <pc:sldMkLst>
          <pc:docMk/>
          <pc:sldMk cId="243249217" sldId="8683"/>
        </pc:sldMkLst>
      </pc:sldChg>
      <pc:sldChg chg="del">
        <pc:chgData name="Nick Stillings" userId="f4f1e8966d04f300" providerId="LiveId" clId="{09B7CC24-9568-4DB0-BADC-74354C38F3DD}" dt="2020-10-29T03:01:26.917" v="3326" actId="47"/>
        <pc:sldMkLst>
          <pc:docMk/>
          <pc:sldMk cId="1264089203" sldId="8684"/>
        </pc:sldMkLst>
      </pc:sldChg>
      <pc:sldChg chg="del">
        <pc:chgData name="Nick Stillings" userId="f4f1e8966d04f300" providerId="LiveId" clId="{09B7CC24-9568-4DB0-BADC-74354C38F3DD}" dt="2020-10-29T03:00:52.466" v="3325" actId="47"/>
        <pc:sldMkLst>
          <pc:docMk/>
          <pc:sldMk cId="2716114872" sldId="8694"/>
        </pc:sldMkLst>
      </pc:sldChg>
      <pc:sldChg chg="del">
        <pc:chgData name="Nick Stillings" userId="f4f1e8966d04f300" providerId="LiveId" clId="{09B7CC24-9568-4DB0-BADC-74354C38F3DD}" dt="2020-10-29T03:01:26.917" v="3326" actId="47"/>
        <pc:sldMkLst>
          <pc:docMk/>
          <pc:sldMk cId="4121237889" sldId="8696"/>
        </pc:sldMkLst>
      </pc:sldChg>
      <pc:sldChg chg="del">
        <pc:chgData name="Nick Stillings" userId="f4f1e8966d04f300" providerId="LiveId" clId="{09B7CC24-9568-4DB0-BADC-74354C38F3DD}" dt="2020-10-29T03:01:26.917" v="3326" actId="47"/>
        <pc:sldMkLst>
          <pc:docMk/>
          <pc:sldMk cId="1424740668" sldId="8698"/>
        </pc:sldMkLst>
      </pc:sldChg>
      <pc:sldChg chg="del">
        <pc:chgData name="Nick Stillings" userId="f4f1e8966d04f300" providerId="LiveId" clId="{09B7CC24-9568-4DB0-BADC-74354C38F3DD}" dt="2020-10-29T03:01:26.917" v="3326" actId="47"/>
        <pc:sldMkLst>
          <pc:docMk/>
          <pc:sldMk cId="702062489" sldId="8699"/>
        </pc:sldMkLst>
      </pc:sldChg>
      <pc:sldChg chg="del">
        <pc:chgData name="Nick Stillings" userId="f4f1e8966d04f300" providerId="LiveId" clId="{09B7CC24-9568-4DB0-BADC-74354C38F3DD}" dt="2020-10-29T03:00:52.466" v="3325" actId="47"/>
        <pc:sldMkLst>
          <pc:docMk/>
          <pc:sldMk cId="2931178597" sldId="8701"/>
        </pc:sldMkLst>
      </pc:sldChg>
      <pc:sldChg chg="del">
        <pc:chgData name="Nick Stillings" userId="f4f1e8966d04f300" providerId="LiveId" clId="{09B7CC24-9568-4DB0-BADC-74354C38F3DD}" dt="2020-10-29T03:03:04.274" v="3348" actId="2696"/>
        <pc:sldMkLst>
          <pc:docMk/>
          <pc:sldMk cId="2155032893" sldId="8704"/>
        </pc:sldMkLst>
      </pc:sldChg>
      <pc:sldChg chg="del">
        <pc:chgData name="Nick Stillings" userId="f4f1e8966d04f300" providerId="LiveId" clId="{09B7CC24-9568-4DB0-BADC-74354C38F3DD}" dt="2020-10-29T03:03:04.274" v="3348" actId="2696"/>
        <pc:sldMkLst>
          <pc:docMk/>
          <pc:sldMk cId="3094387883" sldId="8775"/>
        </pc:sldMkLst>
      </pc:sldChg>
      <pc:sldChg chg="del">
        <pc:chgData name="Nick Stillings" userId="f4f1e8966d04f300" providerId="LiveId" clId="{09B7CC24-9568-4DB0-BADC-74354C38F3DD}" dt="2020-10-29T03:01:26.917" v="3326" actId="47"/>
        <pc:sldMkLst>
          <pc:docMk/>
          <pc:sldMk cId="2906831556" sldId="10540"/>
        </pc:sldMkLst>
      </pc:sldChg>
      <pc:sldChg chg="del">
        <pc:chgData name="Nick Stillings" userId="f4f1e8966d04f300" providerId="LiveId" clId="{09B7CC24-9568-4DB0-BADC-74354C38F3DD}" dt="2020-10-29T03:01:26.917" v="3326" actId="47"/>
        <pc:sldMkLst>
          <pc:docMk/>
          <pc:sldMk cId="3690125641" sldId="10541"/>
        </pc:sldMkLst>
      </pc:sldChg>
      <pc:sldChg chg="del">
        <pc:chgData name="Nick Stillings" userId="f4f1e8966d04f300" providerId="LiveId" clId="{09B7CC24-9568-4DB0-BADC-74354C38F3DD}" dt="2020-10-29T03:01:26.917" v="3326" actId="47"/>
        <pc:sldMkLst>
          <pc:docMk/>
          <pc:sldMk cId="4271928995" sldId="10542"/>
        </pc:sldMkLst>
      </pc:sldChg>
      <pc:sldChg chg="del">
        <pc:chgData name="Nick Stillings" userId="f4f1e8966d04f300" providerId="LiveId" clId="{09B7CC24-9568-4DB0-BADC-74354C38F3DD}" dt="2020-10-29T03:03:04.274" v="3348" actId="2696"/>
        <pc:sldMkLst>
          <pc:docMk/>
          <pc:sldMk cId="424139068" sldId="10550"/>
        </pc:sldMkLst>
      </pc:sldChg>
      <pc:sldChg chg="del">
        <pc:chgData name="Nick Stillings" userId="f4f1e8966d04f300" providerId="LiveId" clId="{09B7CC24-9568-4DB0-BADC-74354C38F3DD}" dt="2020-10-29T03:03:04.274" v="3348" actId="2696"/>
        <pc:sldMkLst>
          <pc:docMk/>
          <pc:sldMk cId="1504072077" sldId="10570"/>
        </pc:sldMkLst>
      </pc:sldChg>
      <pc:sldChg chg="del">
        <pc:chgData name="Nick Stillings" userId="f4f1e8966d04f300" providerId="LiveId" clId="{09B7CC24-9568-4DB0-BADC-74354C38F3DD}" dt="2020-10-29T03:03:04.274" v="3348" actId="2696"/>
        <pc:sldMkLst>
          <pc:docMk/>
          <pc:sldMk cId="3378468862" sldId="10571"/>
        </pc:sldMkLst>
      </pc:sldChg>
      <pc:sldChg chg="del">
        <pc:chgData name="Nick Stillings" userId="f4f1e8966d04f300" providerId="LiveId" clId="{09B7CC24-9568-4DB0-BADC-74354C38F3DD}" dt="2020-10-29T03:03:04.274" v="3348" actId="2696"/>
        <pc:sldMkLst>
          <pc:docMk/>
          <pc:sldMk cId="1731185927" sldId="10572"/>
        </pc:sldMkLst>
      </pc:sldChg>
      <pc:sldChg chg="del">
        <pc:chgData name="Nick Stillings" userId="f4f1e8966d04f300" providerId="LiveId" clId="{09B7CC24-9568-4DB0-BADC-74354C38F3DD}" dt="2020-10-29T03:03:04.274" v="3348" actId="2696"/>
        <pc:sldMkLst>
          <pc:docMk/>
          <pc:sldMk cId="2909383094" sldId="10573"/>
        </pc:sldMkLst>
      </pc:sldChg>
      <pc:sldChg chg="del">
        <pc:chgData name="Nick Stillings" userId="f4f1e8966d04f300" providerId="LiveId" clId="{09B7CC24-9568-4DB0-BADC-74354C38F3DD}" dt="2020-10-29T03:03:04.274" v="3348" actId="2696"/>
        <pc:sldMkLst>
          <pc:docMk/>
          <pc:sldMk cId="976958440" sldId="10574"/>
        </pc:sldMkLst>
      </pc:sldChg>
      <pc:sldChg chg="del">
        <pc:chgData name="Nick Stillings" userId="f4f1e8966d04f300" providerId="LiveId" clId="{09B7CC24-9568-4DB0-BADC-74354C38F3DD}" dt="2020-10-29T03:03:04.274" v="3348" actId="2696"/>
        <pc:sldMkLst>
          <pc:docMk/>
          <pc:sldMk cId="2815781084" sldId="10575"/>
        </pc:sldMkLst>
      </pc:sldChg>
      <pc:sldChg chg="del">
        <pc:chgData name="Nick Stillings" userId="f4f1e8966d04f300" providerId="LiveId" clId="{09B7CC24-9568-4DB0-BADC-74354C38F3DD}" dt="2020-10-29T03:03:04.274" v="3348" actId="2696"/>
        <pc:sldMkLst>
          <pc:docMk/>
          <pc:sldMk cId="3752074584" sldId="10576"/>
        </pc:sldMkLst>
      </pc:sldChg>
      <pc:sldChg chg="del">
        <pc:chgData name="Nick Stillings" userId="f4f1e8966d04f300" providerId="LiveId" clId="{09B7CC24-9568-4DB0-BADC-74354C38F3DD}" dt="2020-10-29T03:03:04.274" v="3348" actId="2696"/>
        <pc:sldMkLst>
          <pc:docMk/>
          <pc:sldMk cId="644089702" sldId="10581"/>
        </pc:sldMkLst>
      </pc:sldChg>
      <pc:sldChg chg="del">
        <pc:chgData name="Nick Stillings" userId="f4f1e8966d04f300" providerId="LiveId" clId="{09B7CC24-9568-4DB0-BADC-74354C38F3DD}" dt="2020-10-29T03:03:04.274" v="3348" actId="2696"/>
        <pc:sldMkLst>
          <pc:docMk/>
          <pc:sldMk cId="2633666342" sldId="10582"/>
        </pc:sldMkLst>
      </pc:sldChg>
      <pc:sldChg chg="addSp delSp modSp mod modNotesTx">
        <pc:chgData name="Nick Stillings" userId="f4f1e8966d04f300" providerId="LiveId" clId="{09B7CC24-9568-4DB0-BADC-74354C38F3DD}" dt="2020-10-29T02:16:28.842" v="2136" actId="108"/>
        <pc:sldMkLst>
          <pc:docMk/>
          <pc:sldMk cId="3920289474" sldId="10584"/>
        </pc:sldMkLst>
        <pc:spChg chg="del">
          <ac:chgData name="Nick Stillings" userId="f4f1e8966d04f300" providerId="LiveId" clId="{09B7CC24-9568-4DB0-BADC-74354C38F3DD}" dt="2020-10-27T17:21:00.266" v="382" actId="478"/>
          <ac:spMkLst>
            <pc:docMk/>
            <pc:sldMk cId="3920289474" sldId="10584"/>
            <ac:spMk id="2" creationId="{289CF980-21F0-4573-BA82-9F419CF2EDB2}"/>
          </ac:spMkLst>
        </pc:spChg>
        <pc:spChg chg="mod">
          <ac:chgData name="Nick Stillings" userId="f4f1e8966d04f300" providerId="LiveId" clId="{09B7CC24-9568-4DB0-BADC-74354C38F3DD}" dt="2020-10-27T22:58:18.084" v="1008" actId="20577"/>
          <ac:spMkLst>
            <pc:docMk/>
            <pc:sldMk cId="3920289474" sldId="10584"/>
            <ac:spMk id="3" creationId="{EB55157E-0C6F-452A-96A4-5B505EAA12C8}"/>
          </ac:spMkLst>
        </pc:spChg>
        <pc:spChg chg="mod">
          <ac:chgData name="Nick Stillings" userId="f4f1e8966d04f300" providerId="LiveId" clId="{09B7CC24-9568-4DB0-BADC-74354C38F3DD}" dt="2020-10-29T02:16:28.842" v="2136" actId="108"/>
          <ac:spMkLst>
            <pc:docMk/>
            <pc:sldMk cId="3920289474" sldId="10584"/>
            <ac:spMk id="4" creationId="{B29B6692-391B-4908-AA9C-5E7BC261C9AC}"/>
          </ac:spMkLst>
        </pc:spChg>
        <pc:spChg chg="add del">
          <ac:chgData name="Nick Stillings" userId="f4f1e8966d04f300" providerId="LiveId" clId="{09B7CC24-9568-4DB0-BADC-74354C38F3DD}" dt="2020-10-27T17:21:01.734" v="384" actId="22"/>
          <ac:spMkLst>
            <pc:docMk/>
            <pc:sldMk cId="3920289474" sldId="10584"/>
            <ac:spMk id="9" creationId="{6B096A38-2D75-4559-A959-AAE031D060C4}"/>
          </ac:spMkLst>
        </pc:spChg>
        <pc:picChg chg="mod">
          <ac:chgData name="Nick Stillings" userId="f4f1e8966d04f300" providerId="LiveId" clId="{09B7CC24-9568-4DB0-BADC-74354C38F3DD}" dt="2020-10-27T17:31:17.122" v="935" actId="1038"/>
          <ac:picMkLst>
            <pc:docMk/>
            <pc:sldMk cId="3920289474" sldId="10584"/>
            <ac:picMk id="5" creationId="{2CA12C18-A837-4620-B820-4605E842CC5D}"/>
          </ac:picMkLst>
        </pc:picChg>
        <pc:picChg chg="del">
          <ac:chgData name="Nick Stillings" userId="f4f1e8966d04f300" providerId="LiveId" clId="{09B7CC24-9568-4DB0-BADC-74354C38F3DD}" dt="2020-10-27T17:22:19.252" v="516" actId="478"/>
          <ac:picMkLst>
            <pc:docMk/>
            <pc:sldMk cId="3920289474" sldId="10584"/>
            <ac:picMk id="8" creationId="{56746E9D-22F0-49C3-ACDB-B4F9B77F81BB}"/>
          </ac:picMkLst>
        </pc:picChg>
        <pc:picChg chg="del">
          <ac:chgData name="Nick Stillings" userId="f4f1e8966d04f300" providerId="LiveId" clId="{09B7CC24-9568-4DB0-BADC-74354C38F3DD}" dt="2020-10-27T17:22:00.590" v="484" actId="478"/>
          <ac:picMkLst>
            <pc:docMk/>
            <pc:sldMk cId="3920289474" sldId="10584"/>
            <ac:picMk id="10" creationId="{0364B7F1-2170-4FAC-9BFB-DF671E53A9AB}"/>
          </ac:picMkLst>
        </pc:picChg>
      </pc:sldChg>
      <pc:sldChg chg="del">
        <pc:chgData name="Nick Stillings" userId="f4f1e8966d04f300" providerId="LiveId" clId="{09B7CC24-9568-4DB0-BADC-74354C38F3DD}" dt="2020-10-27T16:34:50.354" v="25" actId="47"/>
        <pc:sldMkLst>
          <pc:docMk/>
          <pc:sldMk cId="510814830" sldId="10585"/>
        </pc:sldMkLst>
      </pc:sldChg>
      <pc:sldChg chg="del">
        <pc:chgData name="Nick Stillings" userId="f4f1e8966d04f300" providerId="LiveId" clId="{09B7CC24-9568-4DB0-BADC-74354C38F3DD}" dt="2020-10-29T03:00:52.466" v="3325" actId="47"/>
        <pc:sldMkLst>
          <pc:docMk/>
          <pc:sldMk cId="2762852972" sldId="10586"/>
        </pc:sldMkLst>
      </pc:sldChg>
      <pc:sldChg chg="addSp delSp modSp mod ord">
        <pc:chgData name="Nick Stillings" userId="f4f1e8966d04f300" providerId="LiveId" clId="{09B7CC24-9568-4DB0-BADC-74354C38F3DD}" dt="2020-10-29T02:17:26.991" v="2140"/>
        <pc:sldMkLst>
          <pc:docMk/>
          <pc:sldMk cId="3459837175" sldId="10587"/>
        </pc:sldMkLst>
        <pc:spChg chg="mod">
          <ac:chgData name="Nick Stillings" userId="f4f1e8966d04f300" providerId="LiveId" clId="{09B7CC24-9568-4DB0-BADC-74354C38F3DD}" dt="2020-10-27T16:41:40.099" v="84" actId="20577"/>
          <ac:spMkLst>
            <pc:docMk/>
            <pc:sldMk cId="3459837175" sldId="10587"/>
            <ac:spMk id="3" creationId="{EB55157E-0C6F-452A-96A4-5B505EAA12C8}"/>
          </ac:spMkLst>
        </pc:spChg>
        <pc:spChg chg="mod">
          <ac:chgData name="Nick Stillings" userId="f4f1e8966d04f300" providerId="LiveId" clId="{09B7CC24-9568-4DB0-BADC-74354C38F3DD}" dt="2020-10-27T16:41:55.774" v="105" actId="20577"/>
          <ac:spMkLst>
            <pc:docMk/>
            <pc:sldMk cId="3459837175" sldId="10587"/>
            <ac:spMk id="4" creationId="{B29B6692-391B-4908-AA9C-5E7BC261C9AC}"/>
          </ac:spMkLst>
        </pc:spChg>
        <pc:picChg chg="del">
          <ac:chgData name="Nick Stillings" userId="f4f1e8966d04f300" providerId="LiveId" clId="{09B7CC24-9568-4DB0-BADC-74354C38F3DD}" dt="2020-10-27T16:41:46.372" v="85" actId="478"/>
          <ac:picMkLst>
            <pc:docMk/>
            <pc:sldMk cId="3459837175" sldId="10587"/>
            <ac:picMk id="2" creationId="{3C0B5FA9-ADE9-44E6-AD5F-812E5D38C623}"/>
          </ac:picMkLst>
        </pc:picChg>
        <pc:picChg chg="add mod">
          <ac:chgData name="Nick Stillings" userId="f4f1e8966d04f300" providerId="LiveId" clId="{09B7CC24-9568-4DB0-BADC-74354C38F3DD}" dt="2020-10-27T16:41:50.643" v="88" actId="1076"/>
          <ac:picMkLst>
            <pc:docMk/>
            <pc:sldMk cId="3459837175" sldId="10587"/>
            <ac:picMk id="7" creationId="{6CDDFF7E-D75D-4799-83CC-A38DA815E1CB}"/>
          </ac:picMkLst>
        </pc:picChg>
      </pc:sldChg>
      <pc:sldChg chg="modSp mod modNotesTx">
        <pc:chgData name="Nick Stillings" userId="f4f1e8966d04f300" providerId="LiveId" clId="{09B7CC24-9568-4DB0-BADC-74354C38F3DD}" dt="2020-10-28T20:17:51.427" v="2072" actId="207"/>
        <pc:sldMkLst>
          <pc:docMk/>
          <pc:sldMk cId="1992440771" sldId="10589"/>
        </pc:sldMkLst>
        <pc:spChg chg="mod">
          <ac:chgData name="Nick Stillings" userId="f4f1e8966d04f300" providerId="LiveId" clId="{09B7CC24-9568-4DB0-BADC-74354C38F3DD}" dt="2020-10-27T17:11:38.043" v="321" actId="20577"/>
          <ac:spMkLst>
            <pc:docMk/>
            <pc:sldMk cId="1992440771" sldId="10589"/>
            <ac:spMk id="3" creationId="{EB55157E-0C6F-452A-96A4-5B505EAA12C8}"/>
          </ac:spMkLst>
        </pc:spChg>
        <pc:spChg chg="mod">
          <ac:chgData name="Nick Stillings" userId="f4f1e8966d04f300" providerId="LiveId" clId="{09B7CC24-9568-4DB0-BADC-74354C38F3DD}" dt="2020-10-28T20:17:51.427" v="2072" actId="207"/>
          <ac:spMkLst>
            <pc:docMk/>
            <pc:sldMk cId="1992440771" sldId="10589"/>
            <ac:spMk id="4" creationId="{B29B6692-391B-4908-AA9C-5E7BC261C9AC}"/>
          </ac:spMkLst>
        </pc:spChg>
      </pc:sldChg>
      <pc:sldChg chg="del">
        <pc:chgData name="Nick Stillings" userId="f4f1e8966d04f300" providerId="LiveId" clId="{09B7CC24-9568-4DB0-BADC-74354C38F3DD}" dt="2020-10-29T03:00:52.466" v="3325" actId="47"/>
        <pc:sldMkLst>
          <pc:docMk/>
          <pc:sldMk cId="415057240" sldId="10590"/>
        </pc:sldMkLst>
      </pc:sldChg>
      <pc:sldChg chg="del">
        <pc:chgData name="Nick Stillings" userId="f4f1e8966d04f300" providerId="LiveId" clId="{09B7CC24-9568-4DB0-BADC-74354C38F3DD}" dt="2020-10-29T03:00:52.466" v="3325" actId="47"/>
        <pc:sldMkLst>
          <pc:docMk/>
          <pc:sldMk cId="2894353376" sldId="10591"/>
        </pc:sldMkLst>
      </pc:sldChg>
      <pc:sldChg chg="del">
        <pc:chgData name="Nick Stillings" userId="f4f1e8966d04f300" providerId="LiveId" clId="{09B7CC24-9568-4DB0-BADC-74354C38F3DD}" dt="2020-10-29T03:00:52.466" v="3325" actId="47"/>
        <pc:sldMkLst>
          <pc:docMk/>
          <pc:sldMk cId="548753243" sldId="10593"/>
        </pc:sldMkLst>
      </pc:sldChg>
      <pc:sldChg chg="del">
        <pc:chgData name="Nick Stillings" userId="f4f1e8966d04f300" providerId="LiveId" clId="{09B7CC24-9568-4DB0-BADC-74354C38F3DD}" dt="2020-10-29T03:01:26.917" v="3326" actId="47"/>
        <pc:sldMkLst>
          <pc:docMk/>
          <pc:sldMk cId="1547555138" sldId="10596"/>
        </pc:sldMkLst>
      </pc:sldChg>
      <pc:sldChg chg="del">
        <pc:chgData name="Nick Stillings" userId="f4f1e8966d04f300" providerId="LiveId" clId="{09B7CC24-9568-4DB0-BADC-74354C38F3DD}" dt="2020-10-29T03:00:52.466" v="3325" actId="47"/>
        <pc:sldMkLst>
          <pc:docMk/>
          <pc:sldMk cId="1012938816" sldId="10598"/>
        </pc:sldMkLst>
      </pc:sldChg>
      <pc:sldChg chg="del">
        <pc:chgData name="Nick Stillings" userId="f4f1e8966d04f300" providerId="LiveId" clId="{09B7CC24-9568-4DB0-BADC-74354C38F3DD}" dt="2020-10-29T03:01:26.917" v="3326" actId="47"/>
        <pc:sldMkLst>
          <pc:docMk/>
          <pc:sldMk cId="2146595742" sldId="10599"/>
        </pc:sldMkLst>
      </pc:sldChg>
      <pc:sldChg chg="del">
        <pc:chgData name="Nick Stillings" userId="f4f1e8966d04f300" providerId="LiveId" clId="{09B7CC24-9568-4DB0-BADC-74354C38F3DD}" dt="2020-10-29T03:01:26.917" v="3326" actId="47"/>
        <pc:sldMkLst>
          <pc:docMk/>
          <pc:sldMk cId="3652432793" sldId="10600"/>
        </pc:sldMkLst>
      </pc:sldChg>
      <pc:sldChg chg="del">
        <pc:chgData name="Nick Stillings" userId="f4f1e8966d04f300" providerId="LiveId" clId="{09B7CC24-9568-4DB0-BADC-74354C38F3DD}" dt="2020-10-29T03:01:26.917" v="3326" actId="47"/>
        <pc:sldMkLst>
          <pc:docMk/>
          <pc:sldMk cId="105684246" sldId="10601"/>
        </pc:sldMkLst>
      </pc:sldChg>
      <pc:sldChg chg="del">
        <pc:chgData name="Nick Stillings" userId="f4f1e8966d04f300" providerId="LiveId" clId="{09B7CC24-9568-4DB0-BADC-74354C38F3DD}" dt="2020-10-29T03:01:26.917" v="3326" actId="47"/>
        <pc:sldMkLst>
          <pc:docMk/>
          <pc:sldMk cId="2499132206" sldId="10602"/>
        </pc:sldMkLst>
      </pc:sldChg>
      <pc:sldChg chg="modSp add del mod">
        <pc:chgData name="Nick Stillings" userId="f4f1e8966d04f300" providerId="LiveId" clId="{09B7CC24-9568-4DB0-BADC-74354C38F3DD}" dt="2020-10-29T02:32:43.253" v="3140" actId="6549"/>
        <pc:sldMkLst>
          <pc:docMk/>
          <pc:sldMk cId="2385794778" sldId="10603"/>
        </pc:sldMkLst>
        <pc:spChg chg="mod">
          <ac:chgData name="Nick Stillings" userId="f4f1e8966d04f300" providerId="LiveId" clId="{09B7CC24-9568-4DB0-BADC-74354C38F3DD}" dt="2020-10-29T02:32:43.253" v="3140" actId="6549"/>
          <ac:spMkLst>
            <pc:docMk/>
            <pc:sldMk cId="2385794778" sldId="10603"/>
            <ac:spMk id="3" creationId="{EB55157E-0C6F-452A-96A4-5B505EAA12C8}"/>
          </ac:spMkLst>
        </pc:spChg>
      </pc:sldChg>
      <pc:sldChg chg="del">
        <pc:chgData name="Nick Stillings" userId="f4f1e8966d04f300" providerId="LiveId" clId="{09B7CC24-9568-4DB0-BADC-74354C38F3DD}" dt="2020-10-29T03:01:36.594" v="3327" actId="47"/>
        <pc:sldMkLst>
          <pc:docMk/>
          <pc:sldMk cId="97390215" sldId="10606"/>
        </pc:sldMkLst>
      </pc:sldChg>
      <pc:sldChg chg="del">
        <pc:chgData name="Nick Stillings" userId="f4f1e8966d04f300" providerId="LiveId" clId="{09B7CC24-9568-4DB0-BADC-74354C38F3DD}" dt="2020-10-29T03:03:04.274" v="3348" actId="2696"/>
        <pc:sldMkLst>
          <pc:docMk/>
          <pc:sldMk cId="438534779" sldId="10609"/>
        </pc:sldMkLst>
      </pc:sldChg>
      <pc:sldChg chg="del">
        <pc:chgData name="Nick Stillings" userId="f4f1e8966d04f300" providerId="LiveId" clId="{09B7CC24-9568-4DB0-BADC-74354C38F3DD}" dt="2020-10-29T03:01:26.917" v="3326" actId="47"/>
        <pc:sldMkLst>
          <pc:docMk/>
          <pc:sldMk cId="3404775898" sldId="10610"/>
        </pc:sldMkLst>
      </pc:sldChg>
      <pc:sldChg chg="del">
        <pc:chgData name="Nick Stillings" userId="f4f1e8966d04f300" providerId="LiveId" clId="{09B7CC24-9568-4DB0-BADC-74354C38F3DD}" dt="2020-10-29T03:01:26.917" v="3326" actId="47"/>
        <pc:sldMkLst>
          <pc:docMk/>
          <pc:sldMk cId="3664666785" sldId="10611"/>
        </pc:sldMkLst>
      </pc:sldChg>
      <pc:sldChg chg="del">
        <pc:chgData name="Nick Stillings" userId="f4f1e8966d04f300" providerId="LiveId" clId="{09B7CC24-9568-4DB0-BADC-74354C38F3DD}" dt="2020-10-29T03:03:04.274" v="3348" actId="2696"/>
        <pc:sldMkLst>
          <pc:docMk/>
          <pc:sldMk cId="844707275" sldId="10612"/>
        </pc:sldMkLst>
      </pc:sldChg>
      <pc:sldChg chg="del">
        <pc:chgData name="Nick Stillings" userId="f4f1e8966d04f300" providerId="LiveId" clId="{09B7CC24-9568-4DB0-BADC-74354C38F3DD}" dt="2020-10-29T03:01:36.594" v="3327" actId="47"/>
        <pc:sldMkLst>
          <pc:docMk/>
          <pc:sldMk cId="350617854" sldId="10614"/>
        </pc:sldMkLst>
      </pc:sldChg>
      <pc:sldChg chg="del">
        <pc:chgData name="Nick Stillings" userId="f4f1e8966d04f300" providerId="LiveId" clId="{09B7CC24-9568-4DB0-BADC-74354C38F3DD}" dt="2020-10-29T03:01:36.594" v="3327" actId="47"/>
        <pc:sldMkLst>
          <pc:docMk/>
          <pc:sldMk cId="1701268671" sldId="10615"/>
        </pc:sldMkLst>
      </pc:sldChg>
      <pc:sldChg chg="del">
        <pc:chgData name="Nick Stillings" userId="f4f1e8966d04f300" providerId="LiveId" clId="{09B7CC24-9568-4DB0-BADC-74354C38F3DD}" dt="2020-10-29T03:03:04.274" v="3348" actId="2696"/>
        <pc:sldMkLst>
          <pc:docMk/>
          <pc:sldMk cId="2724400406" sldId="10617"/>
        </pc:sldMkLst>
      </pc:sldChg>
      <pc:sldChg chg="del">
        <pc:chgData name="Nick Stillings" userId="f4f1e8966d04f300" providerId="LiveId" clId="{09B7CC24-9568-4DB0-BADC-74354C38F3DD}" dt="2020-10-29T03:01:26.917" v="3326" actId="47"/>
        <pc:sldMkLst>
          <pc:docMk/>
          <pc:sldMk cId="2888044264" sldId="10619"/>
        </pc:sldMkLst>
      </pc:sldChg>
      <pc:sldChg chg="del">
        <pc:chgData name="Nick Stillings" userId="f4f1e8966d04f300" providerId="LiveId" clId="{09B7CC24-9568-4DB0-BADC-74354C38F3DD}" dt="2020-10-29T03:01:26.917" v="3326" actId="47"/>
        <pc:sldMkLst>
          <pc:docMk/>
          <pc:sldMk cId="2925937796" sldId="10621"/>
        </pc:sldMkLst>
      </pc:sldChg>
      <pc:sldChg chg="del">
        <pc:chgData name="Nick Stillings" userId="f4f1e8966d04f300" providerId="LiveId" clId="{09B7CC24-9568-4DB0-BADC-74354C38F3DD}" dt="2020-10-29T03:01:26.917" v="3326" actId="47"/>
        <pc:sldMkLst>
          <pc:docMk/>
          <pc:sldMk cId="2064133401" sldId="10622"/>
        </pc:sldMkLst>
      </pc:sldChg>
      <pc:sldChg chg="del">
        <pc:chgData name="Nick Stillings" userId="f4f1e8966d04f300" providerId="LiveId" clId="{09B7CC24-9568-4DB0-BADC-74354C38F3DD}" dt="2020-10-29T03:01:26.917" v="3326" actId="47"/>
        <pc:sldMkLst>
          <pc:docMk/>
          <pc:sldMk cId="3403077203" sldId="10623"/>
        </pc:sldMkLst>
      </pc:sldChg>
      <pc:sldChg chg="del">
        <pc:chgData name="Nick Stillings" userId="f4f1e8966d04f300" providerId="LiveId" clId="{09B7CC24-9568-4DB0-BADC-74354C38F3DD}" dt="2020-10-29T03:03:04.274" v="3348" actId="2696"/>
        <pc:sldMkLst>
          <pc:docMk/>
          <pc:sldMk cId="3139725688" sldId="10625"/>
        </pc:sldMkLst>
      </pc:sldChg>
      <pc:sldChg chg="del">
        <pc:chgData name="Nick Stillings" userId="f4f1e8966d04f300" providerId="LiveId" clId="{09B7CC24-9568-4DB0-BADC-74354C38F3DD}" dt="2020-10-29T03:01:26.917" v="3326" actId="47"/>
        <pc:sldMkLst>
          <pc:docMk/>
          <pc:sldMk cId="2375312501" sldId="10626"/>
        </pc:sldMkLst>
      </pc:sldChg>
      <pc:sldChg chg="del">
        <pc:chgData name="Nick Stillings" userId="f4f1e8966d04f300" providerId="LiveId" clId="{09B7CC24-9568-4DB0-BADC-74354C38F3DD}" dt="2020-10-29T03:03:04.274" v="3348" actId="2696"/>
        <pc:sldMkLst>
          <pc:docMk/>
          <pc:sldMk cId="1922374913" sldId="10627"/>
        </pc:sldMkLst>
      </pc:sldChg>
      <pc:sldChg chg="del">
        <pc:chgData name="Nick Stillings" userId="f4f1e8966d04f300" providerId="LiveId" clId="{09B7CC24-9568-4DB0-BADC-74354C38F3DD}" dt="2020-10-29T03:03:04.274" v="3348" actId="2696"/>
        <pc:sldMkLst>
          <pc:docMk/>
          <pc:sldMk cId="2063531622" sldId="10629"/>
        </pc:sldMkLst>
      </pc:sldChg>
      <pc:sldChg chg="del">
        <pc:chgData name="Nick Stillings" userId="f4f1e8966d04f300" providerId="LiveId" clId="{09B7CC24-9568-4DB0-BADC-74354C38F3DD}" dt="2020-10-29T03:02:52.954" v="3346" actId="47"/>
        <pc:sldMkLst>
          <pc:docMk/>
          <pc:sldMk cId="2676710521" sldId="10630"/>
        </pc:sldMkLst>
      </pc:sldChg>
      <pc:sldChg chg="del">
        <pc:chgData name="Nick Stillings" userId="f4f1e8966d04f300" providerId="LiveId" clId="{09B7CC24-9568-4DB0-BADC-74354C38F3DD}" dt="2020-10-29T03:02:54.723" v="3347" actId="47"/>
        <pc:sldMkLst>
          <pc:docMk/>
          <pc:sldMk cId="1637959632" sldId="10631"/>
        </pc:sldMkLst>
      </pc:sldChg>
      <pc:sldChg chg="del">
        <pc:chgData name="Nick Stillings" userId="f4f1e8966d04f300" providerId="LiveId" clId="{09B7CC24-9568-4DB0-BADC-74354C38F3DD}" dt="2020-10-29T03:03:04.274" v="3348" actId="2696"/>
        <pc:sldMkLst>
          <pc:docMk/>
          <pc:sldMk cId="1100687225" sldId="10634"/>
        </pc:sldMkLst>
      </pc:sldChg>
      <pc:sldChg chg="del">
        <pc:chgData name="Nick Stillings" userId="f4f1e8966d04f300" providerId="LiveId" clId="{09B7CC24-9568-4DB0-BADC-74354C38F3DD}" dt="2020-10-29T03:03:04.274" v="3348" actId="2696"/>
        <pc:sldMkLst>
          <pc:docMk/>
          <pc:sldMk cId="799607426" sldId="10636"/>
        </pc:sldMkLst>
      </pc:sldChg>
      <pc:sldChg chg="add del">
        <pc:chgData name="Nick Stillings" userId="f4f1e8966d04f300" providerId="LiveId" clId="{09B7CC24-9568-4DB0-BADC-74354C38F3DD}" dt="2020-10-27T23:17:13.504" v="1010" actId="22"/>
        <pc:sldMkLst>
          <pc:docMk/>
          <pc:sldMk cId="2322593373" sldId="10637"/>
        </pc:sldMkLst>
      </pc:sldChg>
      <pc:sldChg chg="add">
        <pc:chgData name="Nick Stillings" userId="f4f1e8966d04f300" providerId="LiveId" clId="{09B7CC24-9568-4DB0-BADC-74354C38F3DD}" dt="2020-10-27T23:17:13.591" v="1011" actId="22"/>
        <pc:sldMkLst>
          <pc:docMk/>
          <pc:sldMk cId="2547085823" sldId="10637"/>
        </pc:sldMkLst>
      </pc:sldChg>
      <pc:sldChg chg="add del">
        <pc:chgData name="Nick Stillings" userId="f4f1e8966d04f300" providerId="LiveId" clId="{09B7CC24-9568-4DB0-BADC-74354C38F3DD}" dt="2020-10-27T23:17:13.504" v="1010" actId="22"/>
        <pc:sldMkLst>
          <pc:docMk/>
          <pc:sldMk cId="2143036643" sldId="10638"/>
        </pc:sldMkLst>
      </pc:sldChg>
      <pc:sldChg chg="add">
        <pc:chgData name="Nick Stillings" userId="f4f1e8966d04f300" providerId="LiveId" clId="{09B7CC24-9568-4DB0-BADC-74354C38F3DD}" dt="2020-10-27T23:17:13.591" v="1011" actId="22"/>
        <pc:sldMkLst>
          <pc:docMk/>
          <pc:sldMk cId="4211293671" sldId="10638"/>
        </pc:sldMkLst>
      </pc:sldChg>
      <pc:sldChg chg="add">
        <pc:chgData name="Nick Stillings" userId="f4f1e8966d04f300" providerId="LiveId" clId="{09B7CC24-9568-4DB0-BADC-74354C38F3DD}" dt="2020-10-27T23:17:13.591" v="1011" actId="22"/>
        <pc:sldMkLst>
          <pc:docMk/>
          <pc:sldMk cId="1080304284" sldId="10639"/>
        </pc:sldMkLst>
      </pc:sldChg>
      <pc:sldChg chg="add del">
        <pc:chgData name="Nick Stillings" userId="f4f1e8966d04f300" providerId="LiveId" clId="{09B7CC24-9568-4DB0-BADC-74354C38F3DD}" dt="2020-10-27T23:17:13.504" v="1010" actId="22"/>
        <pc:sldMkLst>
          <pc:docMk/>
          <pc:sldMk cId="2394813760" sldId="10639"/>
        </pc:sldMkLst>
      </pc:sldChg>
      <pc:sldChg chg="add del">
        <pc:chgData name="Nick Stillings" userId="f4f1e8966d04f300" providerId="LiveId" clId="{09B7CC24-9568-4DB0-BADC-74354C38F3DD}" dt="2020-10-27T23:17:13.591" v="1011" actId="22"/>
        <pc:sldMkLst>
          <pc:docMk/>
          <pc:sldMk cId="642602649" sldId="2076137507"/>
        </pc:sldMkLst>
      </pc:sldChg>
      <pc:sldChg chg="modSp add mod ord">
        <pc:chgData name="Nick Stillings" userId="f4f1e8966d04f300" providerId="LiveId" clId="{09B7CC24-9568-4DB0-BADC-74354C38F3DD}" dt="2020-10-29T02:21:30.731" v="2432" actId="20577"/>
        <pc:sldMkLst>
          <pc:docMk/>
          <pc:sldMk cId="320551801" sldId="2076137508"/>
        </pc:sldMkLst>
        <pc:spChg chg="mod">
          <ac:chgData name="Nick Stillings" userId="f4f1e8966d04f300" providerId="LiveId" clId="{09B7CC24-9568-4DB0-BADC-74354C38F3DD}" dt="2020-10-29T02:21:30.731" v="2432" actId="20577"/>
          <ac:spMkLst>
            <pc:docMk/>
            <pc:sldMk cId="320551801" sldId="2076137508"/>
            <ac:spMk id="6" creationId="{00541B42-A441-4408-B2F0-D56F8374D376}"/>
          </ac:spMkLst>
        </pc:spChg>
      </pc:sldChg>
      <pc:sldChg chg="addSp delSp modSp add mod modNotesTx">
        <pc:chgData name="Nick Stillings" userId="f4f1e8966d04f300" providerId="LiveId" clId="{09B7CC24-9568-4DB0-BADC-74354C38F3DD}" dt="2020-10-29T02:16:51.349" v="2137" actId="207"/>
        <pc:sldMkLst>
          <pc:docMk/>
          <pc:sldMk cId="557716148" sldId="2076137509"/>
        </pc:sldMkLst>
        <pc:spChg chg="mod">
          <ac:chgData name="Nick Stillings" userId="f4f1e8966d04f300" providerId="LiveId" clId="{09B7CC24-9568-4DB0-BADC-74354C38F3DD}" dt="2020-10-29T02:16:51.349" v="2137" actId="207"/>
          <ac:spMkLst>
            <pc:docMk/>
            <pc:sldMk cId="557716148" sldId="2076137509"/>
            <ac:spMk id="4" creationId="{B29B6692-391B-4908-AA9C-5E7BC261C9AC}"/>
          </ac:spMkLst>
        </pc:spChg>
        <pc:picChg chg="add del">
          <ac:chgData name="Nick Stillings" userId="f4f1e8966d04f300" providerId="LiveId" clId="{09B7CC24-9568-4DB0-BADC-74354C38F3DD}" dt="2020-10-28T00:36:41.529" v="1467" actId="22"/>
          <ac:picMkLst>
            <pc:docMk/>
            <pc:sldMk cId="557716148" sldId="2076137509"/>
            <ac:picMk id="2" creationId="{0E25218E-29EA-4149-B48F-FCA0EC963E41}"/>
          </ac:picMkLst>
        </pc:picChg>
      </pc:sldChg>
      <pc:sldChg chg="addSp delSp modSp new del mod">
        <pc:chgData name="Nick Stillings" userId="f4f1e8966d04f300" providerId="LiveId" clId="{09B7CC24-9568-4DB0-BADC-74354C38F3DD}" dt="2020-10-29T03:00:21.364" v="3324" actId="47"/>
        <pc:sldMkLst>
          <pc:docMk/>
          <pc:sldMk cId="658807297" sldId="2076137510"/>
        </pc:sldMkLst>
        <pc:picChg chg="add del mod">
          <ac:chgData name="Nick Stillings" userId="f4f1e8966d04f300" providerId="LiveId" clId="{09B7CC24-9568-4DB0-BADC-74354C38F3DD}" dt="2020-10-28T00:37:00.339" v="1472" actId="478"/>
          <ac:picMkLst>
            <pc:docMk/>
            <pc:sldMk cId="658807297" sldId="2076137510"/>
            <ac:picMk id="4" creationId="{352ED65D-ACAD-40DC-A035-0B57BF4B119A}"/>
          </ac:picMkLst>
        </pc:picChg>
      </pc:sldChg>
      <pc:sldChg chg="addSp delSp modSp new mod">
        <pc:chgData name="Nick Stillings" userId="f4f1e8966d04f300" providerId="LiveId" clId="{09B7CC24-9568-4DB0-BADC-74354C38F3DD}" dt="2020-10-28T00:44:11.907" v="1742" actId="1076"/>
        <pc:sldMkLst>
          <pc:docMk/>
          <pc:sldMk cId="2608954263" sldId="2076137511"/>
        </pc:sldMkLst>
        <pc:spChg chg="mod">
          <ac:chgData name="Nick Stillings" userId="f4f1e8966d04f300" providerId="LiveId" clId="{09B7CC24-9568-4DB0-BADC-74354C38F3DD}" dt="2020-10-28T00:37:13.385" v="1488" actId="20577"/>
          <ac:spMkLst>
            <pc:docMk/>
            <pc:sldMk cId="2608954263" sldId="2076137511"/>
            <ac:spMk id="2" creationId="{882EC476-E5C0-459C-8536-D6A4D9CB53EE}"/>
          </ac:spMkLst>
        </pc:spChg>
        <pc:spChg chg="del">
          <ac:chgData name="Nick Stillings" userId="f4f1e8966d04f300" providerId="LiveId" clId="{09B7CC24-9568-4DB0-BADC-74354C38F3DD}" dt="2020-10-28T00:41:03.858" v="1686" actId="478"/>
          <ac:spMkLst>
            <pc:docMk/>
            <pc:sldMk cId="2608954263" sldId="2076137511"/>
            <ac:spMk id="3" creationId="{AC25A9CA-9821-48C0-9700-B94DD1F99703}"/>
          </ac:spMkLst>
        </pc:spChg>
        <pc:spChg chg="add mod">
          <ac:chgData name="Nick Stillings" userId="f4f1e8966d04f300" providerId="LiveId" clId="{09B7CC24-9568-4DB0-BADC-74354C38F3DD}" dt="2020-10-28T00:44:05.547" v="1740" actId="1076"/>
          <ac:spMkLst>
            <pc:docMk/>
            <pc:sldMk cId="2608954263" sldId="2076137511"/>
            <ac:spMk id="6" creationId="{E076413D-EBBE-4BC3-9355-6899AB8A2722}"/>
          </ac:spMkLst>
        </pc:spChg>
        <pc:picChg chg="add mod">
          <ac:chgData name="Nick Stillings" userId="f4f1e8966d04f300" providerId="LiveId" clId="{09B7CC24-9568-4DB0-BADC-74354C38F3DD}" dt="2020-10-28T00:44:11.907" v="1742" actId="1076"/>
          <ac:picMkLst>
            <pc:docMk/>
            <pc:sldMk cId="2608954263" sldId="2076137511"/>
            <ac:picMk id="5" creationId="{5168977A-7888-42A5-B04E-A00E0C2E6A03}"/>
          </ac:picMkLst>
        </pc:picChg>
      </pc:sldChg>
      <pc:sldChg chg="delSp new del mod">
        <pc:chgData name="Nick Stillings" userId="f4f1e8966d04f300" providerId="LiveId" clId="{09B7CC24-9568-4DB0-BADC-74354C38F3DD}" dt="2020-10-29T03:00:21.364" v="3324" actId="47"/>
        <pc:sldMkLst>
          <pc:docMk/>
          <pc:sldMk cId="2599274402" sldId="2076137512"/>
        </pc:sldMkLst>
        <pc:spChg chg="del">
          <ac:chgData name="Nick Stillings" userId="f4f1e8966d04f300" providerId="LiveId" clId="{09B7CC24-9568-4DB0-BADC-74354C38F3DD}" dt="2020-10-28T00:39:45.332" v="1495" actId="21"/>
          <ac:spMkLst>
            <pc:docMk/>
            <pc:sldMk cId="2599274402" sldId="2076137512"/>
            <ac:spMk id="2" creationId="{AA1B5569-D9A9-4089-A01D-572752139342}"/>
          </ac:spMkLst>
        </pc:spChg>
      </pc:sldChg>
      <pc:sldChg chg="addSp delSp modSp add mod">
        <pc:chgData name="Nick Stillings" userId="f4f1e8966d04f300" providerId="LiveId" clId="{09B7CC24-9568-4DB0-BADC-74354C38F3DD}" dt="2020-10-29T02:21:02.480" v="2371" actId="404"/>
        <pc:sldMkLst>
          <pc:docMk/>
          <pc:sldMk cId="3500433229" sldId="2076137513"/>
        </pc:sldMkLst>
        <pc:spChg chg="mod">
          <ac:chgData name="Nick Stillings" userId="f4f1e8966d04f300" providerId="LiveId" clId="{09B7CC24-9568-4DB0-BADC-74354C38F3DD}" dt="2020-10-29T02:21:02.480" v="2371" actId="404"/>
          <ac:spMkLst>
            <pc:docMk/>
            <pc:sldMk cId="3500433229" sldId="2076137513"/>
            <ac:spMk id="4" creationId="{B29B6692-391B-4908-AA9C-5E7BC261C9AC}"/>
          </ac:spMkLst>
        </pc:spChg>
        <pc:spChg chg="mod">
          <ac:chgData name="Nick Stillings" userId="f4f1e8966d04f300" providerId="LiveId" clId="{09B7CC24-9568-4DB0-BADC-74354C38F3DD}" dt="2020-10-28T00:45:00.966" v="1781" actId="20577"/>
          <ac:spMkLst>
            <pc:docMk/>
            <pc:sldMk cId="3500433229" sldId="2076137513"/>
            <ac:spMk id="6" creationId="{00541B42-A441-4408-B2F0-D56F8374D376}"/>
          </ac:spMkLst>
        </pc:spChg>
        <pc:picChg chg="add del mod">
          <ac:chgData name="Nick Stillings" userId="f4f1e8966d04f300" providerId="LiveId" clId="{09B7CC24-9568-4DB0-BADC-74354C38F3DD}" dt="2020-10-28T22:05:48.830" v="2107" actId="21"/>
          <ac:picMkLst>
            <pc:docMk/>
            <pc:sldMk cId="3500433229" sldId="2076137513"/>
            <ac:picMk id="3" creationId="{5DD1426B-918A-4151-BBFA-67EE32294DC3}"/>
          </ac:picMkLst>
        </pc:picChg>
      </pc:sldChg>
      <pc:sldChg chg="delSp modSp new add del mod ord">
        <pc:chgData name="Nick Stillings" userId="f4f1e8966d04f300" providerId="LiveId" clId="{09B7CC24-9568-4DB0-BADC-74354C38F3DD}" dt="2020-10-29T02:18:00.228" v="2144"/>
        <pc:sldMkLst>
          <pc:docMk/>
          <pc:sldMk cId="815879434" sldId="2076137514"/>
        </pc:sldMkLst>
        <pc:spChg chg="del">
          <ac:chgData name="Nick Stillings" userId="f4f1e8966d04f300" providerId="LiveId" clId="{09B7CC24-9568-4DB0-BADC-74354C38F3DD}" dt="2020-10-28T20:10:36.671" v="1785" actId="478"/>
          <ac:spMkLst>
            <pc:docMk/>
            <pc:sldMk cId="815879434" sldId="2076137514"/>
            <ac:spMk id="2" creationId="{97887E9A-8EF3-4C28-A8D9-9E1359593FB3}"/>
          </ac:spMkLst>
        </pc:spChg>
        <pc:spChg chg="mod">
          <ac:chgData name="Nick Stillings" userId="f4f1e8966d04f300" providerId="LiveId" clId="{09B7CC24-9568-4DB0-BADC-74354C38F3DD}" dt="2020-10-28T20:17:17.783" v="2064" actId="6549"/>
          <ac:spMkLst>
            <pc:docMk/>
            <pc:sldMk cId="815879434" sldId="2076137514"/>
            <ac:spMk id="3" creationId="{8E023231-DF89-4D2C-AA57-D415DD60F32D}"/>
          </ac:spMkLst>
        </pc:spChg>
        <pc:graphicFrameChg chg="mod modGraphic">
          <ac:chgData name="Nick Stillings" userId="f4f1e8966d04f300" providerId="LiveId" clId="{09B7CC24-9568-4DB0-BADC-74354C38F3DD}" dt="2020-10-28T20:12:01.344" v="1808" actId="12385"/>
          <ac:graphicFrameMkLst>
            <pc:docMk/>
            <pc:sldMk cId="815879434" sldId="2076137514"/>
            <ac:graphicFrameMk id="5" creationId="{2BE46C94-FA66-4473-BEB3-1AAE9A624CE7}"/>
          </ac:graphicFrameMkLst>
        </pc:graphicFrameChg>
      </pc:sldChg>
      <pc:sldChg chg="modSp add mod">
        <pc:chgData name="Nick Stillings" userId="f4f1e8966d04f300" providerId="LiveId" clId="{09B7CC24-9568-4DB0-BADC-74354C38F3DD}" dt="2020-10-29T02:26:05.940" v="2658" actId="20577"/>
        <pc:sldMkLst>
          <pc:docMk/>
          <pc:sldMk cId="31846634" sldId="2076137515"/>
        </pc:sldMkLst>
        <pc:spChg chg="mod">
          <ac:chgData name="Nick Stillings" userId="f4f1e8966d04f300" providerId="LiveId" clId="{09B7CC24-9568-4DB0-BADC-74354C38F3DD}" dt="2020-10-29T02:26:05.940" v="2658" actId="20577"/>
          <ac:spMkLst>
            <pc:docMk/>
            <pc:sldMk cId="31846634" sldId="2076137515"/>
            <ac:spMk id="4" creationId="{B29B6692-391B-4908-AA9C-5E7BC261C9AC}"/>
          </ac:spMkLst>
        </pc:spChg>
        <pc:spChg chg="mod">
          <ac:chgData name="Nick Stillings" userId="f4f1e8966d04f300" providerId="LiveId" clId="{09B7CC24-9568-4DB0-BADC-74354C38F3DD}" dt="2020-10-29T02:23:11.589" v="2454" actId="20577"/>
          <ac:spMkLst>
            <pc:docMk/>
            <pc:sldMk cId="31846634" sldId="2076137515"/>
            <ac:spMk id="6" creationId="{00541B42-A441-4408-B2F0-D56F8374D376}"/>
          </ac:spMkLst>
        </pc:spChg>
      </pc:sldChg>
      <pc:sldChg chg="modSp add mod">
        <pc:chgData name="Nick Stillings" userId="f4f1e8966d04f300" providerId="LiveId" clId="{09B7CC24-9568-4DB0-BADC-74354C38F3DD}" dt="2020-10-29T02:28:25.022" v="2864" actId="5793"/>
        <pc:sldMkLst>
          <pc:docMk/>
          <pc:sldMk cId="1030696387" sldId="2076137516"/>
        </pc:sldMkLst>
        <pc:spChg chg="mod">
          <ac:chgData name="Nick Stillings" userId="f4f1e8966d04f300" providerId="LiveId" clId="{09B7CC24-9568-4DB0-BADC-74354C38F3DD}" dt="2020-10-29T02:28:25.022" v="2864" actId="5793"/>
          <ac:spMkLst>
            <pc:docMk/>
            <pc:sldMk cId="1030696387" sldId="2076137516"/>
            <ac:spMk id="4" creationId="{B29B6692-391B-4908-AA9C-5E7BC261C9AC}"/>
          </ac:spMkLst>
        </pc:spChg>
        <pc:spChg chg="mod">
          <ac:chgData name="Nick Stillings" userId="f4f1e8966d04f300" providerId="LiveId" clId="{09B7CC24-9568-4DB0-BADC-74354C38F3DD}" dt="2020-10-29T02:27:12.078" v="2707" actId="6549"/>
          <ac:spMkLst>
            <pc:docMk/>
            <pc:sldMk cId="1030696387" sldId="2076137516"/>
            <ac:spMk id="6" creationId="{00541B42-A441-4408-B2F0-D56F8374D376}"/>
          </ac:spMkLst>
        </pc:spChg>
      </pc:sldChg>
      <pc:sldChg chg="modSp add mod">
        <pc:chgData name="Nick Stillings" userId="f4f1e8966d04f300" providerId="LiveId" clId="{09B7CC24-9568-4DB0-BADC-74354C38F3DD}" dt="2020-10-29T02:31:08.755" v="3135" actId="6549"/>
        <pc:sldMkLst>
          <pc:docMk/>
          <pc:sldMk cId="4075586620" sldId="2076137517"/>
        </pc:sldMkLst>
        <pc:spChg chg="mod">
          <ac:chgData name="Nick Stillings" userId="f4f1e8966d04f300" providerId="LiveId" clId="{09B7CC24-9568-4DB0-BADC-74354C38F3DD}" dt="2020-10-29T02:31:08.755" v="3135" actId="6549"/>
          <ac:spMkLst>
            <pc:docMk/>
            <pc:sldMk cId="4075586620" sldId="2076137517"/>
            <ac:spMk id="4" creationId="{B29B6692-391B-4908-AA9C-5E7BC261C9AC}"/>
          </ac:spMkLst>
        </pc:spChg>
        <pc:spChg chg="mod">
          <ac:chgData name="Nick Stillings" userId="f4f1e8966d04f300" providerId="LiveId" clId="{09B7CC24-9568-4DB0-BADC-74354C38F3DD}" dt="2020-10-29T02:29:29.382" v="2923" actId="20577"/>
          <ac:spMkLst>
            <pc:docMk/>
            <pc:sldMk cId="4075586620" sldId="2076137517"/>
            <ac:spMk id="6" creationId="{00541B42-A441-4408-B2F0-D56F8374D376}"/>
          </ac:spMkLst>
        </pc:spChg>
      </pc:sldChg>
      <pc:sldChg chg="add">
        <pc:chgData name="Nick Stillings" userId="f4f1e8966d04f300" providerId="LiveId" clId="{09B7CC24-9568-4DB0-BADC-74354C38F3DD}" dt="2020-10-29T02:31:47.162" v="3136" actId="22"/>
        <pc:sldMkLst>
          <pc:docMk/>
          <pc:sldMk cId="641065866" sldId="2076137518"/>
        </pc:sldMkLst>
      </pc:sldChg>
      <pc:sldChg chg="addSp delSp modSp add mod">
        <pc:chgData name="Nick Stillings" userId="f4f1e8966d04f300" providerId="LiveId" clId="{09B7CC24-9568-4DB0-BADC-74354C38F3DD}" dt="2020-10-29T02:39:39.133" v="3323" actId="1076"/>
        <pc:sldMkLst>
          <pc:docMk/>
          <pc:sldMk cId="3571860536" sldId="2076137519"/>
        </pc:sldMkLst>
        <pc:spChg chg="add mod">
          <ac:chgData name="Nick Stillings" userId="f4f1e8966d04f300" providerId="LiveId" clId="{09B7CC24-9568-4DB0-BADC-74354C38F3DD}" dt="2020-10-29T02:39:39.133" v="3323" actId="1076"/>
          <ac:spMkLst>
            <pc:docMk/>
            <pc:sldMk cId="3571860536" sldId="2076137519"/>
            <ac:spMk id="2" creationId="{7993A5FD-DD37-417B-B99A-508BFEA72D7E}"/>
          </ac:spMkLst>
        </pc:spChg>
        <pc:spChg chg="mod">
          <ac:chgData name="Nick Stillings" userId="f4f1e8966d04f300" providerId="LiveId" clId="{09B7CC24-9568-4DB0-BADC-74354C38F3DD}" dt="2020-10-29T02:38:33.593" v="3172" actId="20577"/>
          <ac:spMkLst>
            <pc:docMk/>
            <pc:sldMk cId="3571860536" sldId="2076137519"/>
            <ac:spMk id="3" creationId="{EB55157E-0C6F-452A-96A4-5B505EAA12C8}"/>
          </ac:spMkLst>
        </pc:spChg>
        <pc:picChg chg="del">
          <ac:chgData name="Nick Stillings" userId="f4f1e8966d04f300" providerId="LiveId" clId="{09B7CC24-9568-4DB0-BADC-74354C38F3DD}" dt="2020-10-29T02:38:36.019" v="3173" actId="478"/>
          <ac:picMkLst>
            <pc:docMk/>
            <pc:sldMk cId="3571860536" sldId="2076137519"/>
            <ac:picMk id="4" creationId="{54831B4F-7481-4325-9542-5F4BB4AA1731}"/>
          </ac:picMkLst>
        </pc:picChg>
      </pc:sldChg>
      <pc:sldChg chg="add del">
        <pc:chgData name="Nick Stillings" userId="f4f1e8966d04f300" providerId="LiveId" clId="{09B7CC24-9568-4DB0-BADC-74354C38F3DD}" dt="2020-10-29T02:38:19.081" v="3143" actId="22"/>
        <pc:sldMkLst>
          <pc:docMk/>
          <pc:sldMk cId="673157700" sldId="2076137520"/>
        </pc:sldMkLst>
      </pc:sldChg>
      <pc:sldChg chg="add">
        <pc:chgData name="Nick Stillings" userId="f4f1e8966d04f300" providerId="LiveId" clId="{09B7CC24-9568-4DB0-BADC-74354C38F3DD}" dt="2020-10-29T02:38:19.180" v="3144" actId="22"/>
        <pc:sldMkLst>
          <pc:docMk/>
          <pc:sldMk cId="3816810895" sldId="2076137520"/>
        </pc:sldMkLst>
      </pc:sldChg>
      <pc:sldChg chg="add">
        <pc:chgData name="Nick Stillings" userId="f4f1e8966d04f300" providerId="LiveId" clId="{09B7CC24-9568-4DB0-BADC-74354C38F3DD}" dt="2020-10-29T02:38:19.180" v="3144" actId="22"/>
        <pc:sldMkLst>
          <pc:docMk/>
          <pc:sldMk cId="1492832231" sldId="2076137521"/>
        </pc:sldMkLst>
      </pc:sldChg>
      <pc:sldChg chg="add del">
        <pc:chgData name="Nick Stillings" userId="f4f1e8966d04f300" providerId="LiveId" clId="{09B7CC24-9568-4DB0-BADC-74354C38F3DD}" dt="2020-10-29T02:38:19.081" v="3143" actId="22"/>
        <pc:sldMkLst>
          <pc:docMk/>
          <pc:sldMk cId="1612307815" sldId="2076137521"/>
        </pc:sldMkLst>
      </pc:sldChg>
      <pc:sldChg chg="add del">
        <pc:chgData name="Nick Stillings" userId="f4f1e8966d04f300" providerId="LiveId" clId="{09B7CC24-9568-4DB0-BADC-74354C38F3DD}" dt="2020-10-29T02:38:19.081" v="3143" actId="22"/>
        <pc:sldMkLst>
          <pc:docMk/>
          <pc:sldMk cId="1079180988" sldId="2076137522"/>
        </pc:sldMkLst>
      </pc:sldChg>
      <pc:sldChg chg="add">
        <pc:chgData name="Nick Stillings" userId="f4f1e8966d04f300" providerId="LiveId" clId="{09B7CC24-9568-4DB0-BADC-74354C38F3DD}" dt="2020-10-29T02:38:19.180" v="3144" actId="22"/>
        <pc:sldMkLst>
          <pc:docMk/>
          <pc:sldMk cId="3445430216" sldId="2076137522"/>
        </pc:sldMkLst>
      </pc:sldChg>
      <pc:sldChg chg="add del">
        <pc:chgData name="Nick Stillings" userId="f4f1e8966d04f300" providerId="LiveId" clId="{09B7CC24-9568-4DB0-BADC-74354C38F3DD}" dt="2020-10-29T02:38:19.081" v="3143" actId="22"/>
        <pc:sldMkLst>
          <pc:docMk/>
          <pc:sldMk cId="1029161495" sldId="2076137523"/>
        </pc:sldMkLst>
      </pc:sldChg>
      <pc:sldChg chg="add">
        <pc:chgData name="Nick Stillings" userId="f4f1e8966d04f300" providerId="LiveId" clId="{09B7CC24-9568-4DB0-BADC-74354C38F3DD}" dt="2020-10-29T02:38:19.180" v="3144" actId="22"/>
        <pc:sldMkLst>
          <pc:docMk/>
          <pc:sldMk cId="1153268677" sldId="2076137523"/>
        </pc:sldMkLst>
      </pc:sldChg>
      <pc:sldChg chg="add del">
        <pc:chgData name="Nick Stillings" userId="f4f1e8966d04f300" providerId="LiveId" clId="{09B7CC24-9568-4DB0-BADC-74354C38F3DD}" dt="2020-10-29T02:38:19.081" v="3143" actId="22"/>
        <pc:sldMkLst>
          <pc:docMk/>
          <pc:sldMk cId="651501374" sldId="2076137524"/>
        </pc:sldMkLst>
      </pc:sldChg>
      <pc:sldChg chg="add">
        <pc:chgData name="Nick Stillings" userId="f4f1e8966d04f300" providerId="LiveId" clId="{09B7CC24-9568-4DB0-BADC-74354C38F3DD}" dt="2020-10-29T02:38:19.180" v="3144" actId="22"/>
        <pc:sldMkLst>
          <pc:docMk/>
          <pc:sldMk cId="906884771" sldId="2076137524"/>
        </pc:sldMkLst>
      </pc:sldChg>
      <pc:sldMasterChg chg="addSldLayout delSldLayout modSldLayout">
        <pc:chgData name="Nick Stillings" userId="f4f1e8966d04f300" providerId="LiveId" clId="{09B7CC24-9568-4DB0-BADC-74354C38F3DD}" dt="2020-10-29T02:38:19.081" v="3143" actId="22"/>
        <pc:sldMasterMkLst>
          <pc:docMk/>
          <pc:sldMasterMk cId="635411677" sldId="2147483816"/>
        </pc:sldMasterMkLst>
        <pc:sldLayoutChg chg="add del mod replId">
          <pc:chgData name="Nick Stillings" userId="f4f1e8966d04f300" providerId="LiveId" clId="{09B7CC24-9568-4DB0-BADC-74354C38F3DD}" dt="2020-10-27T23:17:13.504" v="1010" actId="22"/>
          <pc:sldLayoutMkLst>
            <pc:docMk/>
            <pc:sldMasterMk cId="635411677" sldId="2147483816"/>
            <pc:sldLayoutMk cId="3857778182" sldId="2147484104"/>
          </pc:sldLayoutMkLst>
        </pc:sldLayoutChg>
        <pc:sldLayoutChg chg="add del mod replId">
          <pc:chgData name="Nick Stillings" userId="f4f1e8966d04f300" providerId="LiveId" clId="{09B7CC24-9568-4DB0-BADC-74354C38F3DD}" dt="2020-10-27T23:17:13.504" v="1010" actId="22"/>
          <pc:sldLayoutMkLst>
            <pc:docMk/>
            <pc:sldMasterMk cId="635411677" sldId="2147483816"/>
            <pc:sldLayoutMk cId="117472641" sldId="2147484105"/>
          </pc:sldLayoutMkLst>
        </pc:sldLayoutChg>
        <pc:sldLayoutChg chg="add del mod replId">
          <pc:chgData name="Nick Stillings" userId="f4f1e8966d04f300" providerId="LiveId" clId="{09B7CC24-9568-4DB0-BADC-74354C38F3DD}" dt="2020-10-29T02:38:19.081" v="3143" actId="22"/>
          <pc:sldLayoutMkLst>
            <pc:docMk/>
            <pc:sldMasterMk cId="635411677" sldId="2147483816"/>
            <pc:sldLayoutMk cId="483498366" sldId="2147484105"/>
          </pc:sldLayoutMkLst>
        </pc:sldLayoutChg>
        <pc:sldLayoutChg chg="add del mod replId">
          <pc:chgData name="Nick Stillings" userId="f4f1e8966d04f300" providerId="LiveId" clId="{09B7CC24-9568-4DB0-BADC-74354C38F3DD}" dt="2020-10-29T02:38:19.081" v="3143" actId="22"/>
          <pc:sldLayoutMkLst>
            <pc:docMk/>
            <pc:sldMasterMk cId="635411677" sldId="2147483816"/>
            <pc:sldLayoutMk cId="3989976669" sldId="2147484106"/>
          </pc:sldLayoutMkLst>
        </pc:sldLayoutChg>
      </pc:sldMasterChg>
      <pc:sldMasterChg chg="delSldLayout">
        <pc:chgData name="Nick Stillings" userId="f4f1e8966d04f300" providerId="LiveId" clId="{09B7CC24-9568-4DB0-BADC-74354C38F3DD}" dt="2020-10-29T03:01:26.917" v="3326" actId="47"/>
        <pc:sldMasterMkLst>
          <pc:docMk/>
          <pc:sldMasterMk cId="534403725" sldId="2147483863"/>
        </pc:sldMasterMkLst>
        <pc:sldLayoutChg chg="del">
          <pc:chgData name="Nick Stillings" userId="f4f1e8966d04f300" providerId="LiveId" clId="{09B7CC24-9568-4DB0-BADC-74354C38F3DD}" dt="2020-10-29T03:01:26.917" v="3326" actId="47"/>
          <pc:sldLayoutMkLst>
            <pc:docMk/>
            <pc:sldMasterMk cId="534403725" sldId="2147483863"/>
            <pc:sldLayoutMk cId="3261061594" sldId="2147483894"/>
          </pc:sldLayoutMkLst>
        </pc:sldLayoutChg>
      </pc:sldMasterChg>
      <pc:sldMasterChg chg="del delSldLayout">
        <pc:chgData name="Nick Stillings" userId="f4f1e8966d04f300" providerId="LiveId" clId="{09B7CC24-9568-4DB0-BADC-74354C38F3DD}" dt="2020-10-29T03:01:26.917" v="3326" actId="47"/>
        <pc:sldMasterMkLst>
          <pc:docMk/>
          <pc:sldMasterMk cId="3115176878" sldId="2147483895"/>
        </pc:sldMasterMkLst>
        <pc:sldLayoutChg chg="del">
          <pc:chgData name="Nick Stillings" userId="f4f1e8966d04f300" providerId="LiveId" clId="{09B7CC24-9568-4DB0-BADC-74354C38F3DD}" dt="2020-10-29T03:01:26.917" v="3326" actId="47"/>
          <pc:sldLayoutMkLst>
            <pc:docMk/>
            <pc:sldMasterMk cId="3115176878" sldId="2147483895"/>
            <pc:sldLayoutMk cId="1140719843" sldId="2147483896"/>
          </pc:sldLayoutMkLst>
        </pc:sldLayoutChg>
        <pc:sldLayoutChg chg="del">
          <pc:chgData name="Nick Stillings" userId="f4f1e8966d04f300" providerId="LiveId" clId="{09B7CC24-9568-4DB0-BADC-74354C38F3DD}" dt="2020-10-29T03:01:26.917" v="3326" actId="47"/>
          <pc:sldLayoutMkLst>
            <pc:docMk/>
            <pc:sldMasterMk cId="3115176878" sldId="2147483895"/>
            <pc:sldLayoutMk cId="1230466784" sldId="2147483897"/>
          </pc:sldLayoutMkLst>
        </pc:sldLayoutChg>
        <pc:sldLayoutChg chg="del">
          <pc:chgData name="Nick Stillings" userId="f4f1e8966d04f300" providerId="LiveId" clId="{09B7CC24-9568-4DB0-BADC-74354C38F3DD}" dt="2020-10-29T03:01:26.917" v="3326" actId="47"/>
          <pc:sldLayoutMkLst>
            <pc:docMk/>
            <pc:sldMasterMk cId="3115176878" sldId="2147483895"/>
            <pc:sldLayoutMk cId="1842979941" sldId="2147483898"/>
          </pc:sldLayoutMkLst>
        </pc:sldLayoutChg>
        <pc:sldLayoutChg chg="del">
          <pc:chgData name="Nick Stillings" userId="f4f1e8966d04f300" providerId="LiveId" clId="{09B7CC24-9568-4DB0-BADC-74354C38F3DD}" dt="2020-10-29T03:01:26.917" v="3326" actId="47"/>
          <pc:sldLayoutMkLst>
            <pc:docMk/>
            <pc:sldMasterMk cId="3115176878" sldId="2147483895"/>
            <pc:sldLayoutMk cId="1496133636" sldId="2147483899"/>
          </pc:sldLayoutMkLst>
        </pc:sldLayoutChg>
        <pc:sldLayoutChg chg="del">
          <pc:chgData name="Nick Stillings" userId="f4f1e8966d04f300" providerId="LiveId" clId="{09B7CC24-9568-4DB0-BADC-74354C38F3DD}" dt="2020-10-29T03:01:26.917" v="3326" actId="47"/>
          <pc:sldLayoutMkLst>
            <pc:docMk/>
            <pc:sldMasterMk cId="3115176878" sldId="2147483895"/>
            <pc:sldLayoutMk cId="3784904173" sldId="2147483900"/>
          </pc:sldLayoutMkLst>
        </pc:sldLayoutChg>
        <pc:sldLayoutChg chg="del">
          <pc:chgData name="Nick Stillings" userId="f4f1e8966d04f300" providerId="LiveId" clId="{09B7CC24-9568-4DB0-BADC-74354C38F3DD}" dt="2020-10-29T03:01:26.917" v="3326" actId="47"/>
          <pc:sldLayoutMkLst>
            <pc:docMk/>
            <pc:sldMasterMk cId="3115176878" sldId="2147483895"/>
            <pc:sldLayoutMk cId="3773680634" sldId="2147483901"/>
          </pc:sldLayoutMkLst>
        </pc:sldLayoutChg>
        <pc:sldLayoutChg chg="del">
          <pc:chgData name="Nick Stillings" userId="f4f1e8966d04f300" providerId="LiveId" clId="{09B7CC24-9568-4DB0-BADC-74354C38F3DD}" dt="2020-10-29T03:01:26.917" v="3326" actId="47"/>
          <pc:sldLayoutMkLst>
            <pc:docMk/>
            <pc:sldMasterMk cId="3115176878" sldId="2147483895"/>
            <pc:sldLayoutMk cId="3607492943" sldId="2147483902"/>
          </pc:sldLayoutMkLst>
        </pc:sldLayoutChg>
        <pc:sldLayoutChg chg="del">
          <pc:chgData name="Nick Stillings" userId="f4f1e8966d04f300" providerId="LiveId" clId="{09B7CC24-9568-4DB0-BADC-74354C38F3DD}" dt="2020-10-29T03:01:26.917" v="3326" actId="47"/>
          <pc:sldLayoutMkLst>
            <pc:docMk/>
            <pc:sldMasterMk cId="3115176878" sldId="2147483895"/>
            <pc:sldLayoutMk cId="4232178053" sldId="2147483903"/>
          </pc:sldLayoutMkLst>
        </pc:sldLayoutChg>
        <pc:sldLayoutChg chg="del">
          <pc:chgData name="Nick Stillings" userId="f4f1e8966d04f300" providerId="LiveId" clId="{09B7CC24-9568-4DB0-BADC-74354C38F3DD}" dt="2020-10-29T03:01:26.917" v="3326" actId="47"/>
          <pc:sldLayoutMkLst>
            <pc:docMk/>
            <pc:sldMasterMk cId="3115176878" sldId="2147483895"/>
            <pc:sldLayoutMk cId="613170285" sldId="2147483904"/>
          </pc:sldLayoutMkLst>
        </pc:sldLayoutChg>
        <pc:sldLayoutChg chg="del">
          <pc:chgData name="Nick Stillings" userId="f4f1e8966d04f300" providerId="LiveId" clId="{09B7CC24-9568-4DB0-BADC-74354C38F3DD}" dt="2020-10-29T03:01:26.917" v="3326" actId="47"/>
          <pc:sldLayoutMkLst>
            <pc:docMk/>
            <pc:sldMasterMk cId="3115176878" sldId="2147483895"/>
            <pc:sldLayoutMk cId="3394304208" sldId="2147483905"/>
          </pc:sldLayoutMkLst>
        </pc:sldLayoutChg>
        <pc:sldLayoutChg chg="del">
          <pc:chgData name="Nick Stillings" userId="f4f1e8966d04f300" providerId="LiveId" clId="{09B7CC24-9568-4DB0-BADC-74354C38F3DD}" dt="2020-10-29T03:01:26.917" v="3326" actId="47"/>
          <pc:sldLayoutMkLst>
            <pc:docMk/>
            <pc:sldMasterMk cId="3115176878" sldId="2147483895"/>
            <pc:sldLayoutMk cId="1938705641" sldId="2147483906"/>
          </pc:sldLayoutMkLst>
        </pc:sldLayoutChg>
        <pc:sldLayoutChg chg="del">
          <pc:chgData name="Nick Stillings" userId="f4f1e8966d04f300" providerId="LiveId" clId="{09B7CC24-9568-4DB0-BADC-74354C38F3DD}" dt="2020-10-29T03:00:52.466" v="3325" actId="47"/>
          <pc:sldLayoutMkLst>
            <pc:docMk/>
            <pc:sldMasterMk cId="3115176878" sldId="2147483895"/>
            <pc:sldLayoutMk cId="3459000544" sldId="2147483907"/>
          </pc:sldLayoutMkLst>
        </pc:sldLayoutChg>
        <pc:sldLayoutChg chg="del">
          <pc:chgData name="Nick Stillings" userId="f4f1e8966d04f300" providerId="LiveId" clId="{09B7CC24-9568-4DB0-BADC-74354C38F3DD}" dt="2020-10-29T03:01:26.917" v="3326" actId="47"/>
          <pc:sldLayoutMkLst>
            <pc:docMk/>
            <pc:sldMasterMk cId="3115176878" sldId="2147483895"/>
            <pc:sldLayoutMk cId="2905831293" sldId="2147483911"/>
          </pc:sldLayoutMkLst>
        </pc:sldLayoutChg>
      </pc:sldMasterChg>
      <pc:sldMasterChg chg="delSldLayout modSldLayout">
        <pc:chgData name="Nick Stillings" userId="f4f1e8966d04f300" providerId="LiveId" clId="{09B7CC24-9568-4DB0-BADC-74354C38F3DD}" dt="2020-10-29T03:03:04.274" v="3348" actId="2696"/>
        <pc:sldMasterMkLst>
          <pc:docMk/>
          <pc:sldMasterMk cId="3849382158" sldId="2147483947"/>
        </pc:sldMasterMkLst>
        <pc:sldLayoutChg chg="del">
          <pc:chgData name="Nick Stillings" userId="f4f1e8966d04f300" providerId="LiveId" clId="{09B7CC24-9568-4DB0-BADC-74354C38F3DD}" dt="2020-10-29T03:03:04.274" v="3348" actId="2696"/>
          <pc:sldLayoutMkLst>
            <pc:docMk/>
            <pc:sldMasterMk cId="3849382158" sldId="2147483947"/>
            <pc:sldLayoutMk cId="3649746694" sldId="2147483957"/>
          </pc:sldLayoutMkLst>
        </pc:sldLayoutChg>
        <pc:sldLayoutChg chg="del">
          <pc:chgData name="Nick Stillings" userId="f4f1e8966d04f300" providerId="LiveId" clId="{09B7CC24-9568-4DB0-BADC-74354C38F3DD}" dt="2020-10-29T03:03:04.274" v="3348" actId="2696"/>
          <pc:sldLayoutMkLst>
            <pc:docMk/>
            <pc:sldMasterMk cId="3849382158" sldId="2147483947"/>
            <pc:sldLayoutMk cId="3837178930" sldId="2147484043"/>
          </pc:sldLayoutMkLst>
        </pc:sldLayoutChg>
        <pc:sldLayoutChg chg="del replId">
          <pc:chgData name="Nick Stillings" userId="f4f1e8966d04f300" providerId="LiveId" clId="{09B7CC24-9568-4DB0-BADC-74354C38F3DD}" dt="2020-10-29T03:01:36.594" v="3327" actId="47"/>
          <pc:sldLayoutMkLst>
            <pc:docMk/>
            <pc:sldMasterMk cId="3849382158" sldId="2147483947"/>
            <pc:sldLayoutMk cId="1644535944" sldId="2147484104"/>
          </pc:sldLayoutMkLst>
        </pc:sldLayoutChg>
      </pc:sldMasterChg>
      <pc:sldMasterChg chg="addSldLayout">
        <pc:chgData name="Nick Stillings" userId="f4f1e8966d04f300" providerId="LiveId" clId="{09B7CC24-9568-4DB0-BADC-74354C38F3DD}" dt="2020-10-27T23:17:13.591" v="1011" actId="22"/>
        <pc:sldMasterMkLst>
          <pc:docMk/>
          <pc:sldMasterMk cId="3388564458" sldId="2147484044"/>
        </pc:sldMasterMkLst>
        <pc:sldLayoutChg chg="add">
          <pc:chgData name="Nick Stillings" userId="f4f1e8966d04f300" providerId="LiveId" clId="{09B7CC24-9568-4DB0-BADC-74354C38F3DD}" dt="2020-10-27T23:17:13.591" v="1011" actId="22"/>
          <pc:sldLayoutMkLst>
            <pc:docMk/>
            <pc:sldMasterMk cId="3388564458" sldId="2147484044"/>
            <pc:sldLayoutMk cId="1908484555" sldId="2147484091"/>
          </pc:sldLayoutMkLst>
        </pc:sldLayoutChg>
      </pc:sldMasterChg>
      <pc:sldMasterChg chg="delSldLayout">
        <pc:chgData name="Nick Stillings" userId="f4f1e8966d04f300" providerId="LiveId" clId="{09B7CC24-9568-4DB0-BADC-74354C38F3DD}" dt="2020-10-29T03:03:04.274" v="3348" actId="2696"/>
        <pc:sldMasterMkLst>
          <pc:docMk/>
          <pc:sldMasterMk cId="2105639720" sldId="2147484069"/>
        </pc:sldMasterMkLst>
        <pc:sldLayoutChg chg="del">
          <pc:chgData name="Nick Stillings" userId="f4f1e8966d04f300" providerId="LiveId" clId="{09B7CC24-9568-4DB0-BADC-74354C38F3DD}" dt="2020-10-29T03:03:04.274" v="3348" actId="2696"/>
          <pc:sldLayoutMkLst>
            <pc:docMk/>
            <pc:sldMasterMk cId="2105639720" sldId="2147484069"/>
            <pc:sldLayoutMk cId="2232404173" sldId="2147484090"/>
          </pc:sldLayoutMkLst>
        </pc:sldLayoutChg>
      </pc:sldMasterChg>
      <pc:sldMasterChg chg="del delSldLayout">
        <pc:chgData name="Nick Stillings" userId="f4f1e8966d04f300" providerId="LiveId" clId="{09B7CC24-9568-4DB0-BADC-74354C38F3DD}" dt="2020-10-29T03:01:26.917" v="3326" actId="47"/>
        <pc:sldMasterMkLst>
          <pc:docMk/>
          <pc:sldMasterMk cId="4217843" sldId="2147484092"/>
        </pc:sldMasterMkLst>
        <pc:sldLayoutChg chg="del">
          <pc:chgData name="Nick Stillings" userId="f4f1e8966d04f300" providerId="LiveId" clId="{09B7CC24-9568-4DB0-BADC-74354C38F3DD}" dt="2020-10-29T03:01:26.917" v="3326" actId="47"/>
          <pc:sldLayoutMkLst>
            <pc:docMk/>
            <pc:sldMasterMk cId="4217843" sldId="2147484092"/>
            <pc:sldLayoutMk cId="105255341" sldId="2147484093"/>
          </pc:sldLayoutMkLst>
        </pc:sldLayoutChg>
        <pc:sldLayoutChg chg="del">
          <pc:chgData name="Nick Stillings" userId="f4f1e8966d04f300" providerId="LiveId" clId="{09B7CC24-9568-4DB0-BADC-74354C38F3DD}" dt="2020-10-29T03:01:26.917" v="3326" actId="47"/>
          <pc:sldLayoutMkLst>
            <pc:docMk/>
            <pc:sldMasterMk cId="4217843" sldId="2147484092"/>
            <pc:sldLayoutMk cId="2496186670" sldId="2147484094"/>
          </pc:sldLayoutMkLst>
        </pc:sldLayoutChg>
        <pc:sldLayoutChg chg="del">
          <pc:chgData name="Nick Stillings" userId="f4f1e8966d04f300" providerId="LiveId" clId="{09B7CC24-9568-4DB0-BADC-74354C38F3DD}" dt="2020-10-29T03:01:26.917" v="3326" actId="47"/>
          <pc:sldLayoutMkLst>
            <pc:docMk/>
            <pc:sldMasterMk cId="4217843" sldId="2147484092"/>
            <pc:sldLayoutMk cId="3808335025" sldId="2147484095"/>
          </pc:sldLayoutMkLst>
        </pc:sldLayoutChg>
        <pc:sldLayoutChg chg="del">
          <pc:chgData name="Nick Stillings" userId="f4f1e8966d04f300" providerId="LiveId" clId="{09B7CC24-9568-4DB0-BADC-74354C38F3DD}" dt="2020-10-29T03:01:26.917" v="3326" actId="47"/>
          <pc:sldLayoutMkLst>
            <pc:docMk/>
            <pc:sldMasterMk cId="4217843" sldId="2147484092"/>
            <pc:sldLayoutMk cId="2390150522" sldId="2147484096"/>
          </pc:sldLayoutMkLst>
        </pc:sldLayoutChg>
        <pc:sldLayoutChg chg="del">
          <pc:chgData name="Nick Stillings" userId="f4f1e8966d04f300" providerId="LiveId" clId="{09B7CC24-9568-4DB0-BADC-74354C38F3DD}" dt="2020-10-29T03:01:26.917" v="3326" actId="47"/>
          <pc:sldLayoutMkLst>
            <pc:docMk/>
            <pc:sldMasterMk cId="4217843" sldId="2147484092"/>
            <pc:sldLayoutMk cId="138584159" sldId="2147484097"/>
          </pc:sldLayoutMkLst>
        </pc:sldLayoutChg>
        <pc:sldLayoutChg chg="del">
          <pc:chgData name="Nick Stillings" userId="f4f1e8966d04f300" providerId="LiveId" clId="{09B7CC24-9568-4DB0-BADC-74354C38F3DD}" dt="2020-10-29T03:01:26.917" v="3326" actId="47"/>
          <pc:sldLayoutMkLst>
            <pc:docMk/>
            <pc:sldMasterMk cId="4217843" sldId="2147484092"/>
            <pc:sldLayoutMk cId="1741407204" sldId="2147484098"/>
          </pc:sldLayoutMkLst>
        </pc:sldLayoutChg>
        <pc:sldLayoutChg chg="del">
          <pc:chgData name="Nick Stillings" userId="f4f1e8966d04f300" providerId="LiveId" clId="{09B7CC24-9568-4DB0-BADC-74354C38F3DD}" dt="2020-10-29T03:01:26.917" v="3326" actId="47"/>
          <pc:sldLayoutMkLst>
            <pc:docMk/>
            <pc:sldMasterMk cId="4217843" sldId="2147484092"/>
            <pc:sldLayoutMk cId="3095610134" sldId="2147484099"/>
          </pc:sldLayoutMkLst>
        </pc:sldLayoutChg>
        <pc:sldLayoutChg chg="del">
          <pc:chgData name="Nick Stillings" userId="f4f1e8966d04f300" providerId="LiveId" clId="{09B7CC24-9568-4DB0-BADC-74354C38F3DD}" dt="2020-10-29T03:01:26.917" v="3326" actId="47"/>
          <pc:sldLayoutMkLst>
            <pc:docMk/>
            <pc:sldMasterMk cId="4217843" sldId="2147484092"/>
            <pc:sldLayoutMk cId="1324746910" sldId="2147484100"/>
          </pc:sldLayoutMkLst>
        </pc:sldLayoutChg>
        <pc:sldLayoutChg chg="del">
          <pc:chgData name="Nick Stillings" userId="f4f1e8966d04f300" providerId="LiveId" clId="{09B7CC24-9568-4DB0-BADC-74354C38F3DD}" dt="2020-10-29T03:01:26.917" v="3326" actId="47"/>
          <pc:sldLayoutMkLst>
            <pc:docMk/>
            <pc:sldMasterMk cId="4217843" sldId="2147484092"/>
            <pc:sldLayoutMk cId="3125327231" sldId="2147484101"/>
          </pc:sldLayoutMkLst>
        </pc:sldLayoutChg>
        <pc:sldLayoutChg chg="del">
          <pc:chgData name="Nick Stillings" userId="f4f1e8966d04f300" providerId="LiveId" clId="{09B7CC24-9568-4DB0-BADC-74354C38F3DD}" dt="2020-10-29T03:01:26.917" v="3326" actId="47"/>
          <pc:sldLayoutMkLst>
            <pc:docMk/>
            <pc:sldMasterMk cId="4217843" sldId="2147484092"/>
            <pc:sldLayoutMk cId="3550484731" sldId="2147484102"/>
          </pc:sldLayoutMkLst>
        </pc:sldLayoutChg>
        <pc:sldLayoutChg chg="del">
          <pc:chgData name="Nick Stillings" userId="f4f1e8966d04f300" providerId="LiveId" clId="{09B7CC24-9568-4DB0-BADC-74354C38F3DD}" dt="2020-10-29T03:01:26.917" v="3326" actId="47"/>
          <pc:sldLayoutMkLst>
            <pc:docMk/>
            <pc:sldMasterMk cId="4217843" sldId="2147484092"/>
            <pc:sldLayoutMk cId="3405783332" sldId="2147484103"/>
          </pc:sldLayoutMkLst>
        </pc:sldLayoutChg>
      </pc:sldMasterChg>
    </pc:docChg>
  </pc:docChgLst>
  <pc:docChgLst>
    <pc:chgData name="Nick Stillings" userId="f4f1e8966d04f300" providerId="LiveId" clId="{6F383AF8-7EF8-4FF1-80B0-F6F0C92310BB}"/>
    <pc:docChg chg="delSld delMainMaster modSection">
      <pc:chgData name="Nick Stillings" userId="f4f1e8966d04f300" providerId="LiveId" clId="{6F383AF8-7EF8-4FF1-80B0-F6F0C92310BB}" dt="2021-04-07T18:51:59.374" v="1" actId="47"/>
      <pc:docMkLst>
        <pc:docMk/>
      </pc:docMkLst>
      <pc:sldChg chg="del">
        <pc:chgData name="Nick Stillings" userId="f4f1e8966d04f300" providerId="LiveId" clId="{6F383AF8-7EF8-4FF1-80B0-F6F0C92310BB}" dt="2021-04-07T18:51:31.406" v="0" actId="47"/>
        <pc:sldMkLst>
          <pc:docMk/>
          <pc:sldMk cId="1142388334" sldId="263"/>
        </pc:sldMkLst>
      </pc:sldChg>
      <pc:sldChg chg="del">
        <pc:chgData name="Nick Stillings" userId="f4f1e8966d04f300" providerId="LiveId" clId="{6F383AF8-7EF8-4FF1-80B0-F6F0C92310BB}" dt="2021-04-07T18:51:31.406" v="0" actId="47"/>
        <pc:sldMkLst>
          <pc:docMk/>
          <pc:sldMk cId="1144825325" sldId="276"/>
        </pc:sldMkLst>
      </pc:sldChg>
      <pc:sldChg chg="del">
        <pc:chgData name="Nick Stillings" userId="f4f1e8966d04f300" providerId="LiveId" clId="{6F383AF8-7EF8-4FF1-80B0-F6F0C92310BB}" dt="2021-04-07T18:51:59.374" v="1" actId="47"/>
        <pc:sldMkLst>
          <pc:docMk/>
          <pc:sldMk cId="2547085823" sldId="10637"/>
        </pc:sldMkLst>
      </pc:sldChg>
      <pc:sldChg chg="del">
        <pc:chgData name="Nick Stillings" userId="f4f1e8966d04f300" providerId="LiveId" clId="{6F383AF8-7EF8-4FF1-80B0-F6F0C92310BB}" dt="2021-04-07T18:51:59.374" v="1" actId="47"/>
        <pc:sldMkLst>
          <pc:docMk/>
          <pc:sldMk cId="4211293671" sldId="10638"/>
        </pc:sldMkLst>
      </pc:sldChg>
      <pc:sldChg chg="del">
        <pc:chgData name="Nick Stillings" userId="f4f1e8966d04f300" providerId="LiveId" clId="{6F383AF8-7EF8-4FF1-80B0-F6F0C92310BB}" dt="2021-04-07T18:51:59.374" v="1" actId="47"/>
        <pc:sldMkLst>
          <pc:docMk/>
          <pc:sldMk cId="1080304284" sldId="10639"/>
        </pc:sldMkLst>
      </pc:sldChg>
      <pc:sldChg chg="del">
        <pc:chgData name="Nick Stillings" userId="f4f1e8966d04f300" providerId="LiveId" clId="{6F383AF8-7EF8-4FF1-80B0-F6F0C92310BB}" dt="2021-04-07T18:51:59.374" v="1" actId="47"/>
        <pc:sldMkLst>
          <pc:docMk/>
          <pc:sldMk cId="642602649" sldId="2076137507"/>
        </pc:sldMkLst>
      </pc:sldChg>
      <pc:sldChg chg="del">
        <pc:chgData name="Nick Stillings" userId="f4f1e8966d04f300" providerId="LiveId" clId="{6F383AF8-7EF8-4FF1-80B0-F6F0C92310BB}" dt="2021-04-07T18:51:31.406" v="0" actId="47"/>
        <pc:sldMkLst>
          <pc:docMk/>
          <pc:sldMk cId="3816810895" sldId="2076137520"/>
        </pc:sldMkLst>
      </pc:sldChg>
      <pc:sldChg chg="del">
        <pc:chgData name="Nick Stillings" userId="f4f1e8966d04f300" providerId="LiveId" clId="{6F383AF8-7EF8-4FF1-80B0-F6F0C92310BB}" dt="2021-04-07T18:51:31.406" v="0" actId="47"/>
        <pc:sldMkLst>
          <pc:docMk/>
          <pc:sldMk cId="1492832231" sldId="2076137521"/>
        </pc:sldMkLst>
      </pc:sldChg>
      <pc:sldChg chg="del">
        <pc:chgData name="Nick Stillings" userId="f4f1e8966d04f300" providerId="LiveId" clId="{6F383AF8-7EF8-4FF1-80B0-F6F0C92310BB}" dt="2021-04-07T18:51:31.406" v="0" actId="47"/>
        <pc:sldMkLst>
          <pc:docMk/>
          <pc:sldMk cId="3445430216" sldId="2076137522"/>
        </pc:sldMkLst>
      </pc:sldChg>
      <pc:sldChg chg="del">
        <pc:chgData name="Nick Stillings" userId="f4f1e8966d04f300" providerId="LiveId" clId="{6F383AF8-7EF8-4FF1-80B0-F6F0C92310BB}" dt="2021-04-07T18:51:31.406" v="0" actId="47"/>
        <pc:sldMkLst>
          <pc:docMk/>
          <pc:sldMk cId="1153268677" sldId="2076137523"/>
        </pc:sldMkLst>
      </pc:sldChg>
      <pc:sldChg chg="del">
        <pc:chgData name="Nick Stillings" userId="f4f1e8966d04f300" providerId="LiveId" clId="{6F383AF8-7EF8-4FF1-80B0-F6F0C92310BB}" dt="2021-04-07T18:51:31.406" v="0" actId="47"/>
        <pc:sldMkLst>
          <pc:docMk/>
          <pc:sldMk cId="906884771" sldId="2076137524"/>
        </pc:sldMkLst>
      </pc:sldChg>
      <pc:sldMasterChg chg="del delSldLayout">
        <pc:chgData name="Nick Stillings" userId="f4f1e8966d04f300" providerId="LiveId" clId="{6F383AF8-7EF8-4FF1-80B0-F6F0C92310BB}" dt="2021-04-07T18:51:59.374" v="1" actId="47"/>
        <pc:sldMasterMkLst>
          <pc:docMk/>
          <pc:sldMasterMk cId="3388564458" sldId="2147484044"/>
        </pc:sldMasterMkLst>
        <pc:sldLayoutChg chg="del">
          <pc:chgData name="Nick Stillings" userId="f4f1e8966d04f300" providerId="LiveId" clId="{6F383AF8-7EF8-4FF1-80B0-F6F0C92310BB}" dt="2021-04-07T18:51:59.374" v="1" actId="47"/>
          <pc:sldLayoutMkLst>
            <pc:docMk/>
            <pc:sldMasterMk cId="3388564458" sldId="2147484044"/>
            <pc:sldLayoutMk cId="2338070142" sldId="2147484045"/>
          </pc:sldLayoutMkLst>
        </pc:sldLayoutChg>
        <pc:sldLayoutChg chg="del">
          <pc:chgData name="Nick Stillings" userId="f4f1e8966d04f300" providerId="LiveId" clId="{6F383AF8-7EF8-4FF1-80B0-F6F0C92310BB}" dt="2021-04-07T18:51:59.374" v="1" actId="47"/>
          <pc:sldLayoutMkLst>
            <pc:docMk/>
            <pc:sldMasterMk cId="3388564458" sldId="2147484044"/>
            <pc:sldLayoutMk cId="1331284219" sldId="2147484046"/>
          </pc:sldLayoutMkLst>
        </pc:sldLayoutChg>
        <pc:sldLayoutChg chg="del">
          <pc:chgData name="Nick Stillings" userId="f4f1e8966d04f300" providerId="LiveId" clId="{6F383AF8-7EF8-4FF1-80B0-F6F0C92310BB}" dt="2021-04-07T18:51:59.374" v="1" actId="47"/>
          <pc:sldLayoutMkLst>
            <pc:docMk/>
            <pc:sldMasterMk cId="3388564458" sldId="2147484044"/>
            <pc:sldLayoutMk cId="327442061" sldId="2147484047"/>
          </pc:sldLayoutMkLst>
        </pc:sldLayoutChg>
        <pc:sldLayoutChg chg="del">
          <pc:chgData name="Nick Stillings" userId="f4f1e8966d04f300" providerId="LiveId" clId="{6F383AF8-7EF8-4FF1-80B0-F6F0C92310BB}" dt="2021-04-07T18:51:59.374" v="1" actId="47"/>
          <pc:sldLayoutMkLst>
            <pc:docMk/>
            <pc:sldMasterMk cId="3388564458" sldId="2147484044"/>
            <pc:sldLayoutMk cId="836749435" sldId="2147484048"/>
          </pc:sldLayoutMkLst>
        </pc:sldLayoutChg>
        <pc:sldLayoutChg chg="del">
          <pc:chgData name="Nick Stillings" userId="f4f1e8966d04f300" providerId="LiveId" clId="{6F383AF8-7EF8-4FF1-80B0-F6F0C92310BB}" dt="2021-04-07T18:51:59.374" v="1" actId="47"/>
          <pc:sldLayoutMkLst>
            <pc:docMk/>
            <pc:sldMasterMk cId="3388564458" sldId="2147484044"/>
            <pc:sldLayoutMk cId="3726898165" sldId="2147484049"/>
          </pc:sldLayoutMkLst>
        </pc:sldLayoutChg>
        <pc:sldLayoutChg chg="del">
          <pc:chgData name="Nick Stillings" userId="f4f1e8966d04f300" providerId="LiveId" clId="{6F383AF8-7EF8-4FF1-80B0-F6F0C92310BB}" dt="2021-04-07T18:51:59.374" v="1" actId="47"/>
          <pc:sldLayoutMkLst>
            <pc:docMk/>
            <pc:sldMasterMk cId="3388564458" sldId="2147484044"/>
            <pc:sldLayoutMk cId="1365185958" sldId="2147484050"/>
          </pc:sldLayoutMkLst>
        </pc:sldLayoutChg>
        <pc:sldLayoutChg chg="del">
          <pc:chgData name="Nick Stillings" userId="f4f1e8966d04f300" providerId="LiveId" clId="{6F383AF8-7EF8-4FF1-80B0-F6F0C92310BB}" dt="2021-04-07T18:51:59.374" v="1" actId="47"/>
          <pc:sldLayoutMkLst>
            <pc:docMk/>
            <pc:sldMasterMk cId="3388564458" sldId="2147484044"/>
            <pc:sldLayoutMk cId="44639852" sldId="2147484051"/>
          </pc:sldLayoutMkLst>
        </pc:sldLayoutChg>
        <pc:sldLayoutChg chg="del">
          <pc:chgData name="Nick Stillings" userId="f4f1e8966d04f300" providerId="LiveId" clId="{6F383AF8-7EF8-4FF1-80B0-F6F0C92310BB}" dt="2021-04-07T18:51:59.374" v="1" actId="47"/>
          <pc:sldLayoutMkLst>
            <pc:docMk/>
            <pc:sldMasterMk cId="3388564458" sldId="2147484044"/>
            <pc:sldLayoutMk cId="4057160470" sldId="2147484052"/>
          </pc:sldLayoutMkLst>
        </pc:sldLayoutChg>
        <pc:sldLayoutChg chg="del">
          <pc:chgData name="Nick Stillings" userId="f4f1e8966d04f300" providerId="LiveId" clId="{6F383AF8-7EF8-4FF1-80B0-F6F0C92310BB}" dt="2021-04-07T18:51:59.374" v="1" actId="47"/>
          <pc:sldLayoutMkLst>
            <pc:docMk/>
            <pc:sldMasterMk cId="3388564458" sldId="2147484044"/>
            <pc:sldLayoutMk cId="3751043239" sldId="2147484053"/>
          </pc:sldLayoutMkLst>
        </pc:sldLayoutChg>
        <pc:sldLayoutChg chg="del">
          <pc:chgData name="Nick Stillings" userId="f4f1e8966d04f300" providerId="LiveId" clId="{6F383AF8-7EF8-4FF1-80B0-F6F0C92310BB}" dt="2021-04-07T18:51:59.374" v="1" actId="47"/>
          <pc:sldLayoutMkLst>
            <pc:docMk/>
            <pc:sldMasterMk cId="3388564458" sldId="2147484044"/>
            <pc:sldLayoutMk cId="2601879324" sldId="2147484054"/>
          </pc:sldLayoutMkLst>
        </pc:sldLayoutChg>
        <pc:sldLayoutChg chg="del">
          <pc:chgData name="Nick Stillings" userId="f4f1e8966d04f300" providerId="LiveId" clId="{6F383AF8-7EF8-4FF1-80B0-F6F0C92310BB}" dt="2021-04-07T18:51:59.374" v="1" actId="47"/>
          <pc:sldLayoutMkLst>
            <pc:docMk/>
            <pc:sldMasterMk cId="3388564458" sldId="2147484044"/>
            <pc:sldLayoutMk cId="521448409" sldId="2147484055"/>
          </pc:sldLayoutMkLst>
        </pc:sldLayoutChg>
        <pc:sldLayoutChg chg="del">
          <pc:chgData name="Nick Stillings" userId="f4f1e8966d04f300" providerId="LiveId" clId="{6F383AF8-7EF8-4FF1-80B0-F6F0C92310BB}" dt="2021-04-07T18:51:59.374" v="1" actId="47"/>
          <pc:sldLayoutMkLst>
            <pc:docMk/>
            <pc:sldMasterMk cId="3388564458" sldId="2147484044"/>
            <pc:sldLayoutMk cId="1908484555" sldId="2147484091"/>
          </pc:sldLayoutMkLst>
        </pc:sldLayoutChg>
      </pc:sldMasterChg>
      <pc:sldMasterChg chg="del delSldLayout">
        <pc:chgData name="Nick Stillings" userId="f4f1e8966d04f300" providerId="LiveId" clId="{6F383AF8-7EF8-4FF1-80B0-F6F0C92310BB}" dt="2021-04-07T18:51:31.406" v="0" actId="47"/>
        <pc:sldMasterMkLst>
          <pc:docMk/>
          <pc:sldMasterMk cId="153412905" sldId="2147484056"/>
        </pc:sldMasterMkLst>
        <pc:sldLayoutChg chg="del">
          <pc:chgData name="Nick Stillings" userId="f4f1e8966d04f300" providerId="LiveId" clId="{6F383AF8-7EF8-4FF1-80B0-F6F0C92310BB}" dt="2021-04-07T18:51:31.406" v="0" actId="47"/>
          <pc:sldLayoutMkLst>
            <pc:docMk/>
            <pc:sldMasterMk cId="153412905" sldId="2147484056"/>
            <pc:sldLayoutMk cId="1359607236" sldId="2147484057"/>
          </pc:sldLayoutMkLst>
        </pc:sldLayoutChg>
        <pc:sldLayoutChg chg="del">
          <pc:chgData name="Nick Stillings" userId="f4f1e8966d04f300" providerId="LiveId" clId="{6F383AF8-7EF8-4FF1-80B0-F6F0C92310BB}" dt="2021-04-07T18:51:31.406" v="0" actId="47"/>
          <pc:sldLayoutMkLst>
            <pc:docMk/>
            <pc:sldMasterMk cId="153412905" sldId="2147484056"/>
            <pc:sldLayoutMk cId="1877406326" sldId="2147484058"/>
          </pc:sldLayoutMkLst>
        </pc:sldLayoutChg>
        <pc:sldLayoutChg chg="del">
          <pc:chgData name="Nick Stillings" userId="f4f1e8966d04f300" providerId="LiveId" clId="{6F383AF8-7EF8-4FF1-80B0-F6F0C92310BB}" dt="2021-04-07T18:51:31.406" v="0" actId="47"/>
          <pc:sldLayoutMkLst>
            <pc:docMk/>
            <pc:sldMasterMk cId="153412905" sldId="2147484056"/>
            <pc:sldLayoutMk cId="2804560206" sldId="2147484059"/>
          </pc:sldLayoutMkLst>
        </pc:sldLayoutChg>
        <pc:sldLayoutChg chg="del">
          <pc:chgData name="Nick Stillings" userId="f4f1e8966d04f300" providerId="LiveId" clId="{6F383AF8-7EF8-4FF1-80B0-F6F0C92310BB}" dt="2021-04-07T18:51:31.406" v="0" actId="47"/>
          <pc:sldLayoutMkLst>
            <pc:docMk/>
            <pc:sldMasterMk cId="153412905" sldId="2147484056"/>
            <pc:sldLayoutMk cId="3946113800" sldId="2147484060"/>
          </pc:sldLayoutMkLst>
        </pc:sldLayoutChg>
        <pc:sldLayoutChg chg="del">
          <pc:chgData name="Nick Stillings" userId="f4f1e8966d04f300" providerId="LiveId" clId="{6F383AF8-7EF8-4FF1-80B0-F6F0C92310BB}" dt="2021-04-07T18:51:31.406" v="0" actId="47"/>
          <pc:sldLayoutMkLst>
            <pc:docMk/>
            <pc:sldMasterMk cId="153412905" sldId="2147484056"/>
            <pc:sldLayoutMk cId="3347611003" sldId="2147484061"/>
          </pc:sldLayoutMkLst>
        </pc:sldLayoutChg>
        <pc:sldLayoutChg chg="del">
          <pc:chgData name="Nick Stillings" userId="f4f1e8966d04f300" providerId="LiveId" clId="{6F383AF8-7EF8-4FF1-80B0-F6F0C92310BB}" dt="2021-04-07T18:51:31.406" v="0" actId="47"/>
          <pc:sldLayoutMkLst>
            <pc:docMk/>
            <pc:sldMasterMk cId="153412905" sldId="2147484056"/>
            <pc:sldLayoutMk cId="1776302736" sldId="2147484062"/>
          </pc:sldLayoutMkLst>
        </pc:sldLayoutChg>
        <pc:sldLayoutChg chg="del">
          <pc:chgData name="Nick Stillings" userId="f4f1e8966d04f300" providerId="LiveId" clId="{6F383AF8-7EF8-4FF1-80B0-F6F0C92310BB}" dt="2021-04-07T18:51:31.406" v="0" actId="47"/>
          <pc:sldLayoutMkLst>
            <pc:docMk/>
            <pc:sldMasterMk cId="153412905" sldId="2147484056"/>
            <pc:sldLayoutMk cId="1809270857" sldId="2147484063"/>
          </pc:sldLayoutMkLst>
        </pc:sldLayoutChg>
        <pc:sldLayoutChg chg="del">
          <pc:chgData name="Nick Stillings" userId="f4f1e8966d04f300" providerId="LiveId" clId="{6F383AF8-7EF8-4FF1-80B0-F6F0C92310BB}" dt="2021-04-07T18:51:31.406" v="0" actId="47"/>
          <pc:sldLayoutMkLst>
            <pc:docMk/>
            <pc:sldMasterMk cId="153412905" sldId="2147484056"/>
            <pc:sldLayoutMk cId="1911703712" sldId="2147484064"/>
          </pc:sldLayoutMkLst>
        </pc:sldLayoutChg>
        <pc:sldLayoutChg chg="del">
          <pc:chgData name="Nick Stillings" userId="f4f1e8966d04f300" providerId="LiveId" clId="{6F383AF8-7EF8-4FF1-80B0-F6F0C92310BB}" dt="2021-04-07T18:51:31.406" v="0" actId="47"/>
          <pc:sldLayoutMkLst>
            <pc:docMk/>
            <pc:sldMasterMk cId="153412905" sldId="2147484056"/>
            <pc:sldLayoutMk cId="1290214927" sldId="2147484065"/>
          </pc:sldLayoutMkLst>
        </pc:sldLayoutChg>
        <pc:sldLayoutChg chg="del">
          <pc:chgData name="Nick Stillings" userId="f4f1e8966d04f300" providerId="LiveId" clId="{6F383AF8-7EF8-4FF1-80B0-F6F0C92310BB}" dt="2021-04-07T18:51:31.406" v="0" actId="47"/>
          <pc:sldLayoutMkLst>
            <pc:docMk/>
            <pc:sldMasterMk cId="153412905" sldId="2147484056"/>
            <pc:sldLayoutMk cId="3677982250" sldId="2147484066"/>
          </pc:sldLayoutMkLst>
        </pc:sldLayoutChg>
        <pc:sldLayoutChg chg="del">
          <pc:chgData name="Nick Stillings" userId="f4f1e8966d04f300" providerId="LiveId" clId="{6F383AF8-7EF8-4FF1-80B0-F6F0C92310BB}" dt="2021-04-07T18:51:31.406" v="0" actId="47"/>
          <pc:sldLayoutMkLst>
            <pc:docMk/>
            <pc:sldMasterMk cId="153412905" sldId="2147484056"/>
            <pc:sldLayoutMk cId="1088221990" sldId="214748406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2BECC-526B-4FD5-BC5D-37B97B84141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BE9F9-2EC4-480D-B30B-8AE53BDE0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71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FACILLITATOR NOTES</a:t>
            </a:r>
          </a:p>
          <a:p>
            <a:r>
              <a:rPr lang="en-US" b="0"/>
              <a:t>Participants may be Teams users already – sue your judgement if you want them to complete this</a:t>
            </a:r>
          </a:p>
          <a:p>
            <a:r>
              <a:rPr lang="en-US" b="0"/>
              <a:t>You can give a guided overview by following along at https://teamsdemo.office.com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BE9F9-2EC4-480D-B30B-8AE53BDE06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396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BE9F9-2EC4-480D-B30B-8AE53BDE06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16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BE9F9-2EC4-480D-B30B-8AE53BDE06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12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FACILLITATOR NOTES</a:t>
            </a:r>
          </a:p>
          <a:p>
            <a:r>
              <a:rPr lang="en-US" b="0"/>
              <a:t>Participants should schedule a live event with their cohort.</a:t>
            </a:r>
          </a:p>
          <a:p>
            <a:r>
              <a:rPr lang="en-US" b="0"/>
              <a:t>One person should be Organizer, another Producer, another Presenter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BE9F9-2EC4-480D-B30B-8AE53BDE06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9368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FACILLITATOR NOTES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BE9F9-2EC4-480D-B30B-8AE53BDE06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4942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FACILLITATOR NOTES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BE9F9-2EC4-480D-B30B-8AE53BDE06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1126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FACILLITATOR NOTES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BE9F9-2EC4-480D-B30B-8AE53BDE06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1614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FACILLITATOR NOTES</a:t>
            </a:r>
          </a:p>
          <a:p>
            <a:r>
              <a:rPr lang="en-US" b="0"/>
              <a:t>Make sure everyone figured out which persona they have before continuing</a:t>
            </a:r>
          </a:p>
          <a:p>
            <a:r>
              <a:rPr lang="en-US" b="0"/>
              <a:t>Poll the room for any other technical issues before continuing (can they log in to the workstation, etc.)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B0BD91-A332-4638-9D55-E1550E13BA6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4/8/2021 8:25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3427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BE9F9-2EC4-480D-B30B-8AE53BDE06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25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FACILLITATOR NOTES</a:t>
            </a:r>
          </a:p>
          <a:p>
            <a:r>
              <a:rPr lang="en-US" b="0" dirty="0"/>
              <a:t>We want everyone signed in to teams.microsoft.com and signed into the desktop Teams client</a:t>
            </a:r>
          </a:p>
          <a:p>
            <a:endParaRPr lang="en-US" dirty="0"/>
          </a:p>
          <a:p>
            <a:r>
              <a:rPr lang="en-US" b="1" dirty="0"/>
              <a:t>WORKSHOP PRE-FLIGHT FOR THIS SECTION</a:t>
            </a:r>
          </a:p>
          <a:p>
            <a:pPr marL="171450" indent="-171450">
              <a:buFont typeface="Wingdings 2" panose="05020102010507070707" pitchFamily="18" charset="2"/>
              <a:buChar char=""/>
            </a:pPr>
            <a:r>
              <a:rPr lang="en-US" dirty="0"/>
              <a:t>Provision a Transform tenant</a:t>
            </a:r>
          </a:p>
          <a:p>
            <a:pPr marL="171450" indent="-171450">
              <a:buFont typeface="Wingdings 2" panose="05020102010507070707" pitchFamily="18" charset="2"/>
              <a:buChar char=""/>
            </a:pPr>
            <a:r>
              <a:rPr lang="en-US" dirty="0"/>
              <a:t>Secure/Print Persona Tent Cards, set out by A/B/C groupings (in Person)</a:t>
            </a:r>
          </a:p>
          <a:p>
            <a:pPr marL="171450" indent="-171450">
              <a:buFont typeface="Wingdings 2" panose="05020102010507070707" pitchFamily="18" charset="2"/>
              <a:buChar char=""/>
            </a:pPr>
            <a:r>
              <a:rPr lang="en-US" dirty="0"/>
              <a:t>Secure/Print Persona Worksheet (in Word) (in Person)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BE9F9-2EC4-480D-B30B-8AE53BDE06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69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FACILLITATOR NOTES</a:t>
            </a:r>
          </a:p>
          <a:p>
            <a:r>
              <a:rPr lang="en-US" b="0" dirty="0"/>
              <a:t>May need to walk thru how to find the </a:t>
            </a:r>
            <a:r>
              <a:rPr lang="en-US" b="1" dirty="0"/>
              <a:t>BTA Workshop </a:t>
            </a:r>
            <a:r>
              <a:rPr lang="en-US" b="0" dirty="0"/>
              <a:t>team in Teams</a:t>
            </a:r>
          </a:p>
          <a:p>
            <a:r>
              <a:rPr lang="en-US" b="0" dirty="0"/>
              <a:t>Open </a:t>
            </a: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BTA Workshop &gt; Participants </a:t>
            </a:r>
            <a:r>
              <a:rPr lang="en-US" sz="1200" b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 the browser so we can see personas populate in real time</a:t>
            </a:r>
            <a:endParaRPr lang="en-US" b="0" dirty="0"/>
          </a:p>
          <a:p>
            <a:endParaRPr lang="en-US" b="1" dirty="0"/>
          </a:p>
          <a:p>
            <a:r>
              <a:rPr lang="en-US" b="1" dirty="0"/>
              <a:t>WORKSHOP PRE-FLIGHT FOR THIS SECTION</a:t>
            </a:r>
          </a:p>
          <a:p>
            <a:pPr marL="171450" indent="-171450">
              <a:buFont typeface="Wingdings 2" panose="05020102010507070707" pitchFamily="18" charset="2"/>
              <a:buChar char=""/>
            </a:pPr>
            <a:r>
              <a:rPr lang="en-US" dirty="0"/>
              <a:t>Create the team “BTA Workshop” in Microsoft Teams in the demo tenant as a public team</a:t>
            </a:r>
          </a:p>
          <a:p>
            <a:pPr marL="171450" indent="-171450">
              <a:buFont typeface="Wingdings 2" panose="05020102010507070707" pitchFamily="18" charset="2"/>
              <a:buChar char=""/>
            </a:pPr>
            <a:r>
              <a:rPr lang="en-US" dirty="0"/>
              <a:t>Open the OneNote notebook associated with the BTA Workshop group</a:t>
            </a:r>
          </a:p>
          <a:p>
            <a:pPr marL="171450" indent="-171450">
              <a:buFont typeface="Wingdings 2" panose="05020102010507070707" pitchFamily="18" charset="2"/>
              <a:buChar char=""/>
            </a:pPr>
            <a:r>
              <a:rPr lang="en-US" dirty="0"/>
              <a:t>Copy the staged workshop notebook sections into the shared Notebook</a:t>
            </a:r>
          </a:p>
          <a:p>
            <a:pPr marL="171450" indent="-171450">
              <a:buFont typeface="Wingdings 2" panose="05020102010507070707" pitchFamily="18" charset="2"/>
              <a:buChar char=""/>
            </a:pPr>
            <a:r>
              <a:rPr lang="en-US" dirty="0"/>
              <a:t>Create an AKA link to make accessing easy</a:t>
            </a:r>
          </a:p>
          <a:p>
            <a:endParaRPr lang="en-US" b="0" dirty="0"/>
          </a:p>
          <a:p>
            <a:pPr marL="0" indent="0">
              <a:buFont typeface="Wingdings 2" panose="05020102010507070707" pitchFamily="18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BE9F9-2EC4-480D-B30B-8AE53BDE06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61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BE9F9-2EC4-480D-B30B-8AE53BDE06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24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BE9F9-2EC4-480D-B30B-8AE53BDE06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24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FACILLITATOR NOTES</a:t>
            </a:r>
          </a:p>
          <a:p>
            <a:r>
              <a:rPr lang="en-US" b="0" dirty="0"/>
              <a:t>Make participants aware of the playbook, and share follow-up link</a:t>
            </a:r>
          </a:p>
          <a:p>
            <a:endParaRPr lang="en-US" b="1" dirty="0"/>
          </a:p>
          <a:p>
            <a:r>
              <a:rPr lang="en-US" b="1" dirty="0"/>
              <a:t>WORKSHOP PRE-FLIGHT FOR THIS SECTION</a:t>
            </a:r>
          </a:p>
          <a:p>
            <a:pPr marL="171450" indent="-171450">
              <a:buFont typeface="Wingdings 2" panose="05020102010507070707" pitchFamily="18" charset="2"/>
              <a:buChar char=""/>
            </a:pPr>
            <a:r>
              <a:rPr lang="en-US" dirty="0"/>
              <a:t>Update Persona Worksheets.docx with correct CIE Tennant</a:t>
            </a:r>
          </a:p>
          <a:p>
            <a:pPr marL="171450" indent="-171450">
              <a:buFont typeface="Wingdings 2" panose="05020102010507070707" pitchFamily="18" charset="2"/>
              <a:buChar char=""/>
            </a:pPr>
            <a:r>
              <a:rPr lang="en-US" dirty="0"/>
              <a:t>Create Teams Live Event in tenant, adding personas as Producer/Presenter/Attendee</a:t>
            </a:r>
          </a:p>
          <a:p>
            <a:pPr marL="457200" lvl="1" indent="0">
              <a:buFont typeface="Wingdings 2" panose="05020102010507070707" pitchFamily="18" charset="2"/>
              <a:buNone/>
            </a:pPr>
            <a:r>
              <a:rPr lang="en-US" dirty="0"/>
              <a:t>CIE Administrator - Producer</a:t>
            </a:r>
          </a:p>
          <a:p>
            <a:pPr marL="457200" lvl="1" indent="0">
              <a:buFont typeface="Wingdings 2" panose="05020102010507070707" pitchFamily="18" charset="2"/>
              <a:buNone/>
            </a:pPr>
            <a:r>
              <a:rPr lang="en-US" dirty="0"/>
              <a:t>A, B – Attendee</a:t>
            </a:r>
          </a:p>
          <a:p>
            <a:pPr marL="457200" lvl="1" indent="0">
              <a:buFont typeface="Wingdings 2" panose="05020102010507070707" pitchFamily="18" charset="2"/>
              <a:buNone/>
            </a:pPr>
            <a:r>
              <a:rPr lang="en-US" dirty="0"/>
              <a:t>C - Presenter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BE9F9-2EC4-480D-B30B-8AE53BDE06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98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BE9F9-2EC4-480D-B30B-8AE53BDE06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51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105755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3921"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2277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16335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91898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s/Solutio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3053E0-8D0F-4D36-B511-2037FA5D0901}"/>
              </a:ext>
            </a:extLst>
          </p:cNvPr>
          <p:cNvSpPr/>
          <p:nvPr userDrawn="1"/>
        </p:nvSpPr>
        <p:spPr bwMode="auto">
          <a:xfrm>
            <a:off x="8539906" y="0"/>
            <a:ext cx="3652093" cy="6858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14F6E7-B388-431D-9E2E-5AF705418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454012"/>
            <a:ext cx="8023860" cy="1069988"/>
          </a:xfrm>
        </p:spPr>
        <p:txBody>
          <a:bodyPr/>
          <a:lstStyle>
            <a:lvl1pPr>
              <a:defRPr sz="3600" spc="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873268-4E53-4252-B3FF-7A2B022B48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919753" y="600165"/>
            <a:ext cx="3179718" cy="904863"/>
          </a:xfrm>
        </p:spPr>
        <p:txBody>
          <a:bodyPr/>
          <a:lstStyle>
            <a:lvl1pPr marL="0" indent="0">
              <a:buNone/>
              <a:defRPr sz="2600">
                <a:solidFill>
                  <a:schemeClr val="bg1"/>
                </a:solidFill>
              </a:defRPr>
            </a:lvl1pPr>
            <a:lvl2pPr marL="336145" indent="0">
              <a:buNone/>
              <a:defRPr sz="1400">
                <a:solidFill>
                  <a:schemeClr val="bg1"/>
                </a:solidFill>
              </a:defRPr>
            </a:lvl2pPr>
            <a:lvl3pPr marL="560241" indent="0">
              <a:buNone/>
              <a:defRPr sz="1200">
                <a:solidFill>
                  <a:schemeClr val="bg1"/>
                </a:solidFill>
              </a:defRPr>
            </a:lvl3pPr>
            <a:lvl4pPr marL="784338" indent="0">
              <a:buNone/>
              <a:defRPr sz="1100">
                <a:solidFill>
                  <a:schemeClr val="bg1"/>
                </a:solidFill>
              </a:defRPr>
            </a:lvl4pPr>
            <a:lvl5pPr marL="1008434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Challenges/Solutions</a:t>
            </a:r>
          </a:p>
        </p:txBody>
      </p:sp>
    </p:spTree>
    <p:extLst>
      <p:ext uri="{BB962C8B-B14F-4D97-AF65-F5344CB8AC3E}">
        <p14:creationId xmlns:p14="http://schemas.microsoft.com/office/powerpoint/2010/main" val="1567406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CF24BD5A-AC97-4B4F-821B-3B86CAD6747E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5045601" cy="6858000"/>
          </a:xfrm>
          <a:prstGeom prst="rect">
            <a:avLst/>
          </a:prstGeom>
          <a:solidFill>
            <a:srgbClr val="0078D7"/>
          </a:solidFill>
        </p:spPr>
        <p:txBody>
          <a:bodyPr vert="horz" wrap="square" lIns="91427" tIns="45713" rIns="91427" bIns="45713" rtlCol="0" anchor="ctr">
            <a:norm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367">
              <a:lnSpc>
                <a:spcPct val="70000"/>
              </a:lnSpc>
            </a:pPr>
            <a:endParaRPr lang="en-US" sz="3529" b="1" spc="0">
              <a:solidFill>
                <a:srgbClr val="00BCF2"/>
              </a:solidFill>
              <a:latin typeface="Segoe UI Semiligh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57A23C-2063-44E9-A6AA-A76F5F4D0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502939"/>
            <a:ext cx="4620261" cy="89966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9428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792DACA-8D70-40CA-AD40-CA690508D9BE}"/>
              </a:ext>
            </a:extLst>
          </p:cNvPr>
          <p:cNvSpPr/>
          <p:nvPr userDrawn="1"/>
        </p:nvSpPr>
        <p:spPr bwMode="auto">
          <a:xfrm>
            <a:off x="0" y="2118090"/>
            <a:ext cx="12192000" cy="4739910"/>
          </a:xfrm>
          <a:prstGeom prst="rect">
            <a:avLst/>
          </a:prstGeom>
          <a:solidFill>
            <a:schemeClr val="tx2">
              <a:alpha val="1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99DD79C-1739-4F03-B0AE-0041B9A77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454012"/>
            <a:ext cx="8023860" cy="634334"/>
          </a:xfrm>
        </p:spPr>
        <p:txBody>
          <a:bodyPr/>
          <a:lstStyle>
            <a:lvl1pPr>
              <a:defRPr sz="3600" spc="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2798A0-3CD0-4447-AE60-99027EDF7A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1088346"/>
            <a:ext cx="4687388" cy="1029744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336145" indent="0">
              <a:buNone/>
              <a:defRPr sz="1200">
                <a:latin typeface="+mn-lt"/>
              </a:defRPr>
            </a:lvl2pPr>
            <a:lvl3pPr marL="560241" indent="0">
              <a:buNone/>
              <a:defRPr sz="1100">
                <a:latin typeface="+mn-lt"/>
              </a:defRPr>
            </a:lvl3pPr>
            <a:lvl4pPr marL="784338" indent="0">
              <a:buNone/>
              <a:defRPr sz="1050">
                <a:latin typeface="+mn-lt"/>
              </a:defRPr>
            </a:lvl4pPr>
            <a:lvl5pPr marL="1008434" indent="0">
              <a:buNone/>
              <a:defRPr sz="105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9268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6883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1846825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5455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658429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36633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160294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83720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045298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039" y="757123"/>
            <a:ext cx="8633819" cy="1420527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04568" y="2546045"/>
            <a:ext cx="5129791" cy="3248784"/>
          </a:xfrm>
        </p:spPr>
        <p:txBody>
          <a:bodyPr/>
          <a:lstStyle>
            <a:lvl1pPr marL="0" indent="0">
              <a:spcAft>
                <a:spcPts val="180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1pPr>
            <a:lvl2pPr marL="160020" indent="-160020" algn="l" defTabSz="7620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569913" indent="-228600" defTabSz="762000"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 marL="914400" indent="-228600" defTabSz="762000"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 marL="1258888" indent="-228600" defTabSz="762000"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4B7A6F-52C5-4937-8581-4C0B357291B0}"/>
              </a:ext>
            </a:extLst>
          </p:cNvPr>
          <p:cNvSpPr/>
          <p:nvPr userDrawn="1"/>
        </p:nvSpPr>
        <p:spPr>
          <a:xfrm>
            <a:off x="6253843" y="2539321"/>
            <a:ext cx="5938157" cy="43186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9689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6369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11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31" r:id="rId8"/>
    <p:sldLayoutId id="2147483824" r:id="rId9"/>
    <p:sldLayoutId id="2147483825" r:id="rId10"/>
    <p:sldLayoutId id="2147483673" r:id="rId11"/>
    <p:sldLayoutId id="2147483674" r:id="rId12"/>
    <p:sldLayoutId id="2147483826" r:id="rId13"/>
    <p:sldLayoutId id="2147483827" r:id="rId14"/>
    <p:sldLayoutId id="2147483828" r:id="rId15"/>
    <p:sldLayoutId id="2147483829" r:id="rId16"/>
    <p:sldLayoutId id="2147483956" r:id="rId17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55157E-0C6F-452A-96A4-5B505EAA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284" y="3349121"/>
            <a:ext cx="4620261" cy="899665"/>
          </a:xfrm>
        </p:spPr>
        <p:txBody>
          <a:bodyPr/>
          <a:lstStyle/>
          <a:p>
            <a:r>
              <a:rPr lang="en-US" dirty="0"/>
              <a:t>Exercise 00</a:t>
            </a:r>
            <a:br>
              <a:rPr lang="en-US" dirty="0"/>
            </a:br>
            <a:r>
              <a:rPr lang="en-US" dirty="0"/>
              <a:t>Microsoft Teams Intro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9B6692-391B-4908-AA9C-5E7BC261C9AC}"/>
              </a:ext>
            </a:extLst>
          </p:cNvPr>
          <p:cNvSpPr txBox="1"/>
          <p:nvPr/>
        </p:nvSpPr>
        <p:spPr>
          <a:xfrm>
            <a:off x="5247545" y="334614"/>
            <a:ext cx="6810933" cy="317625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800" dirty="0">
                <a:solidFill>
                  <a:srgbClr val="0078D7"/>
                </a:solidFill>
                <a:latin typeface="+mj-lt"/>
              </a:rPr>
              <a:t>Quick Intro to Microsoft Teams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We’ll be using Microsoft Teams to produce our virtual event.  You’ll need a basic familiarity with the Microsoft Teams user interface.  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Go to </a:t>
            </a:r>
            <a:r>
              <a:rPr lang="en-US" sz="2400" b="1" dirty="0">
                <a:solidFill>
                  <a:srgbClr val="0078D7"/>
                </a:solidFill>
              </a:rPr>
              <a:t>http://teamsdemo.office.com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Follow the prompts! </a:t>
            </a:r>
          </a:p>
        </p:txBody>
      </p:sp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2CA12C18-A837-4620-B820-4605E842CC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597" y="2087131"/>
            <a:ext cx="1447800" cy="1447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1CF39B-C31E-4E1C-B9F2-264AFFC119A0}"/>
              </a:ext>
            </a:extLst>
          </p:cNvPr>
          <p:cNvSpPr txBox="1"/>
          <p:nvPr/>
        </p:nvSpPr>
        <p:spPr>
          <a:xfrm>
            <a:off x="5599008" y="6063936"/>
            <a:ext cx="6243320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rgbClr val="0078D7"/>
                </a:solidFill>
              </a:rPr>
              <a:t>TIP: This is a great getting started resource if you do an internal training session or lunch &amp; learn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DDFF7E-D75D-4799-83CC-A38DA815E1C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8041" y="3989484"/>
            <a:ext cx="3329940" cy="192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3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9B6692-391B-4908-AA9C-5E7BC261C9AC}"/>
              </a:ext>
            </a:extLst>
          </p:cNvPr>
          <p:cNvSpPr txBox="1"/>
          <p:nvPr/>
        </p:nvSpPr>
        <p:spPr>
          <a:xfrm>
            <a:off x="5314950" y="344774"/>
            <a:ext cx="6877050" cy="630172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+mj-lt"/>
              </a:rPr>
              <a:t>Submit an Idea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Go to </a:t>
            </a:r>
            <a:r>
              <a:rPr lang="en-US" sz="2000" b="1" dirty="0">
                <a:solidFill>
                  <a:srgbClr val="0078D7"/>
                </a:solidFill>
              </a:rPr>
              <a:t>https://aka.ms/contosolab/topicidea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Complete the form and click Submit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endParaRPr lang="en-US" sz="7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+mj-lt"/>
              </a:rPr>
              <a:t>Discuss Topic Proposals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In Teams go to National Sales Conference team &gt; Conference Planning channel &gt; Proposed Topics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Follow Exercise 6 instructions the lab notebook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353535"/>
                  </a:gs>
                  <a:gs pos="30000">
                    <a:srgbClr val="35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+mj-lt"/>
              </a:rPr>
              <a:t>Demo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Automating Topic Management in Lists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Export Session List to Excel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00541B42-A441-4408-B2F0-D56F8374D376}"/>
              </a:ext>
            </a:extLst>
          </p:cNvPr>
          <p:cNvSpPr txBox="1">
            <a:spLocks/>
          </p:cNvSpPr>
          <p:nvPr/>
        </p:nvSpPr>
        <p:spPr>
          <a:xfrm>
            <a:off x="434777" y="3349121"/>
            <a:ext cx="4620261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Exercise 06</a:t>
            </a:r>
            <a:br>
              <a:rPr lang="en-US" dirty="0"/>
            </a:br>
            <a:r>
              <a:rPr lang="en-US" dirty="0"/>
              <a:t>Conference Topics</a:t>
            </a:r>
          </a:p>
        </p:txBody>
      </p:sp>
      <p:pic>
        <p:nvPicPr>
          <p:cNvPr id="7" name="Graphic 6" descr="Laptop">
            <a:extLst>
              <a:ext uri="{FF2B5EF4-FFF2-40B4-BE49-F238E27FC236}">
                <a16:creationId xmlns:a16="http://schemas.microsoft.com/office/drawing/2014/main" id="{A34464B9-9E2F-4175-9804-47EDBCB95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0090" y="2087131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9B6692-391B-4908-AA9C-5E7BC261C9AC}"/>
              </a:ext>
            </a:extLst>
          </p:cNvPr>
          <p:cNvSpPr txBox="1"/>
          <p:nvPr/>
        </p:nvSpPr>
        <p:spPr>
          <a:xfrm>
            <a:off x="5314950" y="344774"/>
            <a:ext cx="6877050" cy="547380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+mj-lt"/>
              </a:rPr>
              <a:t>Work with Planner Tasks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Go to </a:t>
            </a:r>
            <a:r>
              <a:rPr lang="en-US" sz="2000" b="1" dirty="0">
                <a:solidFill>
                  <a:srgbClr val="0078D7"/>
                </a:solidFill>
              </a:rPr>
              <a:t>https://tasks.office.com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Add a task in the Event Planning bucket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Boards, Charts, Schedules in Planner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endParaRPr lang="en-US" sz="7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+mj-lt"/>
              </a:rPr>
              <a:t>Demo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Automating Task Creation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+mj-lt"/>
              </a:rPr>
              <a:t>Work with Planner in Teams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00541B42-A441-4408-B2F0-D56F8374D376}"/>
              </a:ext>
            </a:extLst>
          </p:cNvPr>
          <p:cNvSpPr txBox="1">
            <a:spLocks/>
          </p:cNvSpPr>
          <p:nvPr/>
        </p:nvSpPr>
        <p:spPr>
          <a:xfrm>
            <a:off x="434777" y="3349121"/>
            <a:ext cx="4620261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Exercise 07</a:t>
            </a:r>
            <a:br>
              <a:rPr lang="en-US" dirty="0"/>
            </a:br>
            <a:r>
              <a:rPr lang="en-US" dirty="0"/>
              <a:t>Managing Event Prep Work in Planner</a:t>
            </a:r>
          </a:p>
        </p:txBody>
      </p:sp>
      <p:pic>
        <p:nvPicPr>
          <p:cNvPr id="7" name="Graphic 6" descr="Laptop">
            <a:extLst>
              <a:ext uri="{FF2B5EF4-FFF2-40B4-BE49-F238E27FC236}">
                <a16:creationId xmlns:a16="http://schemas.microsoft.com/office/drawing/2014/main" id="{A34464B9-9E2F-4175-9804-47EDBCB95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0090" y="2087131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9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9B6692-391B-4908-AA9C-5E7BC261C9AC}"/>
              </a:ext>
            </a:extLst>
          </p:cNvPr>
          <p:cNvSpPr txBox="1"/>
          <p:nvPr/>
        </p:nvSpPr>
        <p:spPr>
          <a:xfrm>
            <a:off x="5314950" y="344774"/>
            <a:ext cx="6877050" cy="613552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+mj-lt"/>
              </a:rPr>
              <a:t>Conference Sessions List</a:t>
            </a:r>
            <a:endParaRPr lang="en-US" sz="2000" b="1" dirty="0">
              <a:solidFill>
                <a:srgbClr val="0078D7"/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Find the session assigned to your Persona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Schedule a Channel Meeting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Update the Session List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endParaRPr lang="en-US" sz="7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+mj-lt"/>
              </a:rPr>
              <a:t>Discussion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Implications of Channels, Guest Users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Demo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Automating Breakout Session Creation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00541B42-A441-4408-B2F0-D56F8374D376}"/>
              </a:ext>
            </a:extLst>
          </p:cNvPr>
          <p:cNvSpPr txBox="1">
            <a:spLocks/>
          </p:cNvSpPr>
          <p:nvPr/>
        </p:nvSpPr>
        <p:spPr>
          <a:xfrm>
            <a:off x="434777" y="3349121"/>
            <a:ext cx="4620261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Exercise 08</a:t>
            </a:r>
            <a:br>
              <a:rPr lang="en-US" dirty="0"/>
            </a:br>
            <a:r>
              <a:rPr lang="en-US" dirty="0"/>
              <a:t>Schedule a Channel Meeting, Update Session List</a:t>
            </a:r>
          </a:p>
        </p:txBody>
      </p:sp>
      <p:pic>
        <p:nvPicPr>
          <p:cNvPr id="7" name="Graphic 6" descr="Laptop">
            <a:extLst>
              <a:ext uri="{FF2B5EF4-FFF2-40B4-BE49-F238E27FC236}">
                <a16:creationId xmlns:a16="http://schemas.microsoft.com/office/drawing/2014/main" id="{A34464B9-9E2F-4175-9804-47EDBCB95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0090" y="2087131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8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55157E-0C6F-452A-96A4-5B505EAA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77" y="3349121"/>
            <a:ext cx="4620261" cy="899665"/>
          </a:xfrm>
        </p:spPr>
        <p:txBody>
          <a:bodyPr/>
          <a:lstStyle/>
          <a:p>
            <a:r>
              <a:rPr lang="en-US"/>
              <a:t>Exercise </a:t>
            </a:r>
            <a:r>
              <a:rPr lang="en-US" dirty="0"/>
              <a:t>09</a:t>
            </a:r>
            <a:br>
              <a:rPr lang="en-US"/>
            </a:br>
            <a:r>
              <a:rPr lang="en-US"/>
              <a:t>Schedule a Teams Live Event</a:t>
            </a:r>
          </a:p>
        </p:txBody>
      </p:sp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2CA12C18-A837-4620-B820-4605E842CC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0090" y="2087131"/>
            <a:ext cx="1447800" cy="1447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8D789D-1F95-4D8E-AD59-5512B7594BD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76519" y="844475"/>
            <a:ext cx="6045391" cy="516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6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55157E-0C6F-452A-96A4-5B505EAA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77" y="3349121"/>
            <a:ext cx="4620261" cy="1477328"/>
          </a:xfrm>
        </p:spPr>
        <p:txBody>
          <a:bodyPr/>
          <a:lstStyle/>
          <a:p>
            <a:r>
              <a:rPr lang="en-US" dirty="0"/>
              <a:t>Exercise 10</a:t>
            </a:r>
            <a:br>
              <a:rPr lang="en-US" dirty="0"/>
            </a:br>
            <a:r>
              <a:rPr lang="en-US" dirty="0"/>
              <a:t>Schedule a Live Event</a:t>
            </a:r>
            <a:br>
              <a:rPr lang="en-US" dirty="0"/>
            </a:br>
            <a:r>
              <a:rPr lang="en-US" dirty="0"/>
              <a:t>in Yammer</a:t>
            </a:r>
          </a:p>
        </p:txBody>
      </p:sp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2CA12C18-A837-4620-B820-4605E842CC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0090" y="2087131"/>
            <a:ext cx="1447800" cy="1447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831B4F-7481-4325-9542-5F4BB4AA173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7619" y="1042523"/>
            <a:ext cx="5689709" cy="477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9477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55157E-0C6F-452A-96A4-5B505EAA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77" y="3349121"/>
            <a:ext cx="4620261" cy="1477328"/>
          </a:xfrm>
        </p:spPr>
        <p:txBody>
          <a:bodyPr/>
          <a:lstStyle/>
          <a:p>
            <a:r>
              <a:rPr lang="en-US" dirty="0"/>
              <a:t>Exercise 11</a:t>
            </a:r>
            <a:br>
              <a:rPr lang="en-US" dirty="0"/>
            </a:br>
            <a:r>
              <a:rPr lang="en-US" dirty="0"/>
              <a:t>Teams Live Event Reporting</a:t>
            </a:r>
          </a:p>
        </p:txBody>
      </p:sp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2CA12C18-A837-4620-B820-4605E842CC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0090" y="2087131"/>
            <a:ext cx="1447800" cy="1447800"/>
          </a:xfrm>
          <a:prstGeom prst="rect">
            <a:avLst/>
          </a:prstGeom>
        </p:spPr>
      </p:pic>
      <p:pic>
        <p:nvPicPr>
          <p:cNvPr id="1026" name="Picture 2" descr="平 。 d s•gKleuv ">
            <a:extLst>
              <a:ext uri="{FF2B5EF4-FFF2-40B4-BE49-F238E27FC236}">
                <a16:creationId xmlns:a16="http://schemas.microsoft.com/office/drawing/2014/main" id="{EAB3D84A-C838-4310-BEE9-DBD67C236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1825" y="1687569"/>
            <a:ext cx="5925443" cy="332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95870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55157E-0C6F-452A-96A4-5B505EAA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77" y="3349121"/>
            <a:ext cx="4620261" cy="1477328"/>
          </a:xfrm>
        </p:spPr>
        <p:txBody>
          <a:bodyPr/>
          <a:lstStyle/>
          <a:p>
            <a:r>
              <a:rPr lang="en-US" dirty="0"/>
              <a:t>Exercise 12</a:t>
            </a:r>
            <a:br>
              <a:rPr lang="en-US" dirty="0"/>
            </a:br>
            <a:r>
              <a:rPr lang="en-US" dirty="0"/>
              <a:t>Working with Content</a:t>
            </a:r>
          </a:p>
        </p:txBody>
      </p:sp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2CA12C18-A837-4620-B820-4605E842CC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0090" y="2087131"/>
            <a:ext cx="1447800" cy="1447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93A5FD-DD37-417B-B99A-508BFEA72D7E}"/>
              </a:ext>
            </a:extLst>
          </p:cNvPr>
          <p:cNvSpPr txBox="1"/>
          <p:nvPr/>
        </p:nvSpPr>
        <p:spPr>
          <a:xfrm>
            <a:off x="5314950" y="882918"/>
            <a:ext cx="6877050" cy="50921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+mj-lt"/>
              </a:rPr>
              <a:t>Managing Content and Speakers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endParaRPr lang="en-US" sz="7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+mj-lt"/>
              </a:rPr>
              <a:t>Working from a Single Source </a:t>
            </a:r>
            <a:br>
              <a:rPr lang="en-US" sz="3600" dirty="0">
                <a:solidFill>
                  <a:srgbClr val="0078D7"/>
                </a:solidFill>
                <a:latin typeface="+mj-lt"/>
              </a:rPr>
            </a:br>
            <a:r>
              <a:rPr lang="en-US" sz="3600" dirty="0">
                <a:solidFill>
                  <a:srgbClr val="0078D7"/>
                </a:solidFill>
                <a:latin typeface="+mj-lt"/>
              </a:rPr>
              <a:t>of Truth for Slide Decks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+mj-lt"/>
              </a:rPr>
              <a:t>Presentation Coach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600" dirty="0">
              <a:solidFill>
                <a:srgbClr val="0078D7"/>
              </a:solidFill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+mj-lt"/>
              </a:rPr>
              <a:t>Accessibility and </a:t>
            </a:r>
            <a:r>
              <a:rPr lang="en-US" sz="3600" dirty="0" err="1">
                <a:solidFill>
                  <a:srgbClr val="0078D7"/>
                </a:solidFill>
                <a:latin typeface="+mj-lt"/>
              </a:rPr>
              <a:t>Deisgn</a:t>
            </a:r>
            <a:endParaRPr lang="en-US" sz="3600" dirty="0">
              <a:solidFill>
                <a:srgbClr val="0078D7"/>
              </a:solidFill>
              <a:latin typeface="+mj-lt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57186053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people looking at a computer&#10;&#10;Description generated with very high confidence">
            <a:extLst>
              <a:ext uri="{FF2B5EF4-FFF2-40B4-BE49-F238E27FC236}">
                <a16:creationId xmlns:a16="http://schemas.microsoft.com/office/drawing/2014/main" id="{92A19508-C0A8-4FAC-9F17-3ED5C22FB47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-627676"/>
            <a:ext cx="6095137" cy="893042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4F66912-D6E6-42B3-9D60-ADA5B1E53BE0}"/>
              </a:ext>
            </a:extLst>
          </p:cNvPr>
          <p:cNvSpPr/>
          <p:nvPr/>
        </p:nvSpPr>
        <p:spPr>
          <a:xfrm>
            <a:off x="228600" y="981226"/>
            <a:ext cx="568071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Workshop Lab Environment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b="1" dirty="0"/>
              <a:t>Tenant</a:t>
            </a:r>
            <a:endParaRPr lang="en-US" sz="2400" dirty="0"/>
          </a:p>
          <a:p>
            <a:pPr algn="ctr"/>
            <a:r>
              <a:rPr lang="en-US" sz="2400" dirty="0"/>
              <a:t>M365x315745.onmicrosoft.com</a:t>
            </a:r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Your ‘Persona’ Today</a:t>
            </a:r>
            <a:endParaRPr lang="en-US" sz="2400" dirty="0"/>
          </a:p>
          <a:p>
            <a:pPr algn="ctr"/>
            <a:r>
              <a:rPr lang="en-US" sz="2400" dirty="0"/>
              <a:t>FirstL@M365x315745.onmicrosoft.com</a:t>
            </a:r>
          </a:p>
          <a:p>
            <a:pPr algn="ctr"/>
            <a:r>
              <a:rPr lang="en-US" sz="2400" dirty="0"/>
              <a:t>password.1</a:t>
            </a:r>
          </a:p>
        </p:txBody>
      </p:sp>
    </p:spTree>
    <p:extLst>
      <p:ext uri="{BB962C8B-B14F-4D97-AF65-F5344CB8AC3E}">
        <p14:creationId xmlns:p14="http://schemas.microsoft.com/office/powerpoint/2010/main" val="338675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23231-DF89-4D2C-AA57-D415DD60F3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749" y="348705"/>
            <a:ext cx="3481251" cy="6113468"/>
          </a:xfrm>
        </p:spPr>
        <p:txBody>
          <a:bodyPr/>
          <a:lstStyle/>
          <a:p>
            <a:pPr algn="ctr">
              <a:spcBef>
                <a:spcPts val="1000"/>
              </a:spcBef>
            </a:pPr>
            <a:r>
              <a:rPr lang="en-US" sz="1800" b="1" dirty="0">
                <a:latin typeface="+mn-lt"/>
              </a:rPr>
              <a:t>Sign into the </a:t>
            </a:r>
            <a:br>
              <a:rPr lang="en-US" sz="1800" b="1" dirty="0">
                <a:latin typeface="+mn-lt"/>
              </a:rPr>
            </a:br>
            <a:r>
              <a:rPr lang="en-US" sz="1800" b="1" dirty="0">
                <a:latin typeface="+mn-lt"/>
              </a:rPr>
              <a:t>Workshop Lab Environment</a:t>
            </a:r>
          </a:p>
          <a:p>
            <a:pPr algn="ctr">
              <a:spcBef>
                <a:spcPts val="1000"/>
              </a:spcBef>
            </a:pPr>
            <a:endParaRPr lang="en-US" sz="1800" b="1" dirty="0">
              <a:latin typeface="+mn-lt"/>
            </a:endParaRPr>
          </a:p>
          <a:p>
            <a:pPr marL="228600" indent="-228600">
              <a:spcBef>
                <a:spcPts val="1000"/>
              </a:spcBef>
              <a:buFont typeface="+mj-lt"/>
              <a:buAutoNum type="arabicPeriod"/>
            </a:pPr>
            <a:r>
              <a:rPr lang="en-US" sz="2000" dirty="0">
                <a:latin typeface="+mn-lt"/>
              </a:rPr>
              <a:t>Open a Private Browsing or InPrivate Window</a:t>
            </a:r>
            <a:br>
              <a:rPr lang="en-US" sz="2000" dirty="0">
                <a:latin typeface="+mn-lt"/>
              </a:rPr>
            </a:br>
            <a:endParaRPr lang="en-US" sz="2000" dirty="0">
              <a:latin typeface="+mn-lt"/>
            </a:endParaRPr>
          </a:p>
          <a:p>
            <a:pPr marL="228600" indent="-228600">
              <a:spcBef>
                <a:spcPts val="1000"/>
              </a:spcBef>
              <a:buFont typeface="+mj-lt"/>
              <a:buAutoNum type="arabicPeriod"/>
            </a:pPr>
            <a:r>
              <a:rPr lang="en-US" sz="2000" dirty="0">
                <a:latin typeface="+mn-lt"/>
              </a:rPr>
              <a:t>In the browser go to </a:t>
            </a:r>
            <a:r>
              <a:rPr lang="en-US" sz="2000" b="1" dirty="0">
                <a:latin typeface="+mn-lt"/>
              </a:rPr>
              <a:t>teams.microsoft.com</a:t>
            </a:r>
            <a:br>
              <a:rPr lang="en-US" sz="2000" b="1" dirty="0">
                <a:latin typeface="+mn-lt"/>
              </a:rPr>
            </a:br>
            <a:endParaRPr lang="en-US" sz="2000" b="1" dirty="0">
              <a:latin typeface="+mn-lt"/>
            </a:endParaRPr>
          </a:p>
          <a:p>
            <a:pPr marL="228600" indent="-228600">
              <a:spcBef>
                <a:spcPts val="1000"/>
              </a:spcBef>
              <a:buFont typeface="+mj-lt"/>
              <a:buAutoNum type="arabicPeriod"/>
            </a:pPr>
            <a:r>
              <a:rPr lang="en-US" sz="2000" dirty="0">
                <a:latin typeface="+mn-lt"/>
              </a:rPr>
              <a:t>Log in as your Persona</a:t>
            </a:r>
          </a:p>
          <a:p>
            <a:pPr marL="4000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Use the email at left</a:t>
            </a:r>
          </a:p>
          <a:p>
            <a:pPr marL="4000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Password is “</a:t>
            </a:r>
            <a:r>
              <a:rPr lang="en-US" sz="2000" b="1" dirty="0"/>
              <a:t>password.1”</a:t>
            </a:r>
            <a:br>
              <a:rPr lang="en-US" sz="2000" b="1" dirty="0"/>
            </a:br>
            <a:endParaRPr lang="en-US" sz="2000" b="1" dirty="0"/>
          </a:p>
          <a:p>
            <a:pPr marL="285750" indent="-285750">
              <a:spcBef>
                <a:spcPts val="1000"/>
              </a:spcBef>
            </a:pPr>
            <a:r>
              <a:rPr lang="en-US" sz="2000" dirty="0">
                <a:latin typeface="+mn-lt"/>
              </a:rPr>
              <a:t>3. Click </a:t>
            </a:r>
            <a:r>
              <a:rPr lang="en-US" sz="2000" b="1" dirty="0">
                <a:latin typeface="+mn-lt"/>
              </a:rPr>
              <a:t>No</a:t>
            </a:r>
            <a:r>
              <a:rPr lang="en-US" sz="2000" dirty="0">
                <a:latin typeface="+mn-lt"/>
              </a:rPr>
              <a:t> when asked </a:t>
            </a:r>
            <a:br>
              <a:rPr lang="en-US" sz="2000" dirty="0">
                <a:latin typeface="+mn-lt"/>
              </a:rPr>
            </a:br>
            <a:r>
              <a:rPr lang="en-US" sz="2000" b="1" dirty="0">
                <a:latin typeface="+mn-lt"/>
              </a:rPr>
              <a:t>Stay Signed In</a:t>
            </a:r>
            <a:r>
              <a:rPr lang="en-US" sz="2000" dirty="0">
                <a:latin typeface="+mn-lt"/>
              </a:rPr>
              <a:t>.</a:t>
            </a:r>
            <a:br>
              <a:rPr lang="en-US" sz="2000" dirty="0">
                <a:latin typeface="+mn-lt"/>
              </a:rPr>
            </a:br>
            <a:endParaRPr lang="en-US" sz="2000" dirty="0">
              <a:latin typeface="+mn-lt"/>
            </a:endParaRPr>
          </a:p>
          <a:p>
            <a:pPr marL="285750" indent="-285750">
              <a:spcBef>
                <a:spcPts val="1000"/>
              </a:spcBef>
            </a:pPr>
            <a:r>
              <a:rPr lang="en-US" sz="2000" dirty="0">
                <a:latin typeface="+mn-lt"/>
              </a:rPr>
              <a:t>4. Click </a:t>
            </a:r>
            <a:r>
              <a:rPr lang="en-US" sz="2000" b="1" dirty="0">
                <a:latin typeface="+mn-lt"/>
              </a:rPr>
              <a:t>Use the web app </a:t>
            </a:r>
            <a:br>
              <a:rPr lang="en-US" sz="2000" b="1" dirty="0">
                <a:latin typeface="+mn-lt"/>
              </a:rPr>
            </a:br>
            <a:r>
              <a:rPr lang="en-US" sz="2000" b="1" dirty="0">
                <a:latin typeface="+mn-lt"/>
              </a:rPr>
              <a:t>i</a:t>
            </a:r>
            <a:r>
              <a:rPr lang="en-US" sz="2000" dirty="0">
                <a:latin typeface="+mn-lt"/>
              </a:rPr>
              <a:t>f prompted</a:t>
            </a:r>
            <a:endParaRPr lang="en-US" dirty="0">
              <a:latin typeface="+mn-l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BE46C94-FA66-4473-BEB3-1AAE9A624C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4443689"/>
              </p:ext>
            </p:extLst>
          </p:nvPr>
        </p:nvGraphicFramePr>
        <p:xfrm>
          <a:off x="187286" y="80010"/>
          <a:ext cx="8213764" cy="6617976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70064">
                  <a:extLst>
                    <a:ext uri="{9D8B030D-6E8A-4147-A177-3AD203B41FA5}">
                      <a16:colId xmlns:a16="http://schemas.microsoft.com/office/drawing/2014/main" val="1642560232"/>
                    </a:ext>
                  </a:extLst>
                </a:gridCol>
                <a:gridCol w="1805940">
                  <a:extLst>
                    <a:ext uri="{9D8B030D-6E8A-4147-A177-3AD203B41FA5}">
                      <a16:colId xmlns:a16="http://schemas.microsoft.com/office/drawing/2014/main" val="1859081116"/>
                    </a:ext>
                  </a:extLst>
                </a:gridCol>
                <a:gridCol w="1451610">
                  <a:extLst>
                    <a:ext uri="{9D8B030D-6E8A-4147-A177-3AD203B41FA5}">
                      <a16:colId xmlns:a16="http://schemas.microsoft.com/office/drawing/2014/main" val="3960476095"/>
                    </a:ext>
                  </a:extLst>
                </a:gridCol>
                <a:gridCol w="3486150">
                  <a:extLst>
                    <a:ext uri="{9D8B030D-6E8A-4147-A177-3AD203B41FA5}">
                      <a16:colId xmlns:a16="http://schemas.microsoft.com/office/drawing/2014/main" val="2154254770"/>
                    </a:ext>
                  </a:extLst>
                </a:gridCol>
              </a:tblGrid>
              <a:tr h="27574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effectLst/>
                        </a:rPr>
                        <a:t>Participant</a:t>
                      </a:r>
                      <a:endParaRPr lang="en-US" sz="1800" b="1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effectLst/>
                        </a:rPr>
                        <a:t>Company</a:t>
                      </a:r>
                      <a:endParaRPr lang="en-US" sz="1800" b="1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effectLst/>
                        </a:rPr>
                        <a:t>Lab Persona</a:t>
                      </a:r>
                      <a:endParaRPr lang="en-US" sz="1800" b="1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effectLst/>
                        </a:rPr>
                        <a:t>Persona Email</a:t>
                      </a:r>
                      <a:endParaRPr lang="en-US" sz="1800" b="1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extLst>
                  <a:ext uri="{0D108BD9-81ED-4DB2-BD59-A6C34878D82A}">
                    <a16:rowId xmlns:a16="http://schemas.microsoft.com/office/drawing/2014/main" val="819481282"/>
                  </a:ext>
                </a:extLst>
              </a:tr>
              <a:tr h="27574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Angie Wyatt</a:t>
                      </a:r>
                      <a:endParaRPr lang="en-US" sz="18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AES Corporation</a:t>
                      </a:r>
                      <a:endParaRPr lang="en-US" sz="18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Debra Berger***</a:t>
                      </a:r>
                      <a:endParaRPr lang="en-US" sz="18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DebraB@M365x315745.OnMicrosoft.com</a:t>
                      </a:r>
                      <a:endParaRPr lang="en-US" sz="18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extLst>
                  <a:ext uri="{0D108BD9-81ED-4DB2-BD59-A6C34878D82A}">
                    <a16:rowId xmlns:a16="http://schemas.microsoft.com/office/drawing/2014/main" val="1056776075"/>
                  </a:ext>
                </a:extLst>
              </a:tr>
              <a:tr h="27574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Lauren Hutto</a:t>
                      </a:r>
                      <a:endParaRPr lang="en-US" sz="18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AES Corporation</a:t>
                      </a:r>
                      <a:endParaRPr lang="en-US" sz="18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Debra Berger***</a:t>
                      </a:r>
                      <a:endParaRPr lang="en-US" sz="18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DebraB@M365x315745.OnMicrosoft.com</a:t>
                      </a:r>
                      <a:endParaRPr lang="en-US" sz="18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extLst>
                  <a:ext uri="{0D108BD9-81ED-4DB2-BD59-A6C34878D82A}">
                    <a16:rowId xmlns:a16="http://schemas.microsoft.com/office/drawing/2014/main" val="799832288"/>
                  </a:ext>
                </a:extLst>
              </a:tr>
              <a:tr h="27574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Mary Head</a:t>
                      </a:r>
                      <a:endParaRPr lang="en-US" sz="18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CLA</a:t>
                      </a:r>
                      <a:endParaRPr lang="en-US" sz="18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Nestor Wilke</a:t>
                      </a:r>
                      <a:endParaRPr lang="en-US" sz="18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NestorW@M365x315745.OnMicrosoft.com</a:t>
                      </a:r>
                      <a:endParaRPr lang="en-US" sz="18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extLst>
                  <a:ext uri="{0D108BD9-81ED-4DB2-BD59-A6C34878D82A}">
                    <a16:rowId xmlns:a16="http://schemas.microsoft.com/office/drawing/2014/main" val="996983825"/>
                  </a:ext>
                </a:extLst>
              </a:tr>
              <a:tr h="27574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Silvia Alonso-Falip</a:t>
                      </a:r>
                      <a:endParaRPr lang="en-US" sz="18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Coyote Logistics, LLC.</a:t>
                      </a:r>
                      <a:endParaRPr lang="en-US" sz="18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Miriam Graham****</a:t>
                      </a:r>
                      <a:endParaRPr lang="en-US" sz="18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MiriamG@M365x315745.OnMicrosoft.com</a:t>
                      </a:r>
                      <a:endParaRPr lang="en-US" sz="18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extLst>
                  <a:ext uri="{0D108BD9-81ED-4DB2-BD59-A6C34878D82A}">
                    <a16:rowId xmlns:a16="http://schemas.microsoft.com/office/drawing/2014/main" val="257337555"/>
                  </a:ext>
                </a:extLst>
              </a:tr>
              <a:tr h="27574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Robert Thornburg</a:t>
                      </a:r>
                      <a:endParaRPr lang="en-US" sz="18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Coyote Logistics, LLC.</a:t>
                      </a:r>
                      <a:endParaRPr lang="en-US" sz="18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Miriam Graham****</a:t>
                      </a:r>
                      <a:endParaRPr lang="en-US" sz="18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MiriamG@M365x315745.OnMicrosoft.com</a:t>
                      </a:r>
                      <a:endParaRPr lang="en-US" sz="18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extLst>
                  <a:ext uri="{0D108BD9-81ED-4DB2-BD59-A6C34878D82A}">
                    <a16:rowId xmlns:a16="http://schemas.microsoft.com/office/drawing/2014/main" val="2042776625"/>
                  </a:ext>
                </a:extLst>
              </a:tr>
              <a:tr h="27574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Jeremy Haug</a:t>
                      </a:r>
                      <a:endParaRPr lang="en-US" sz="18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Cummins Inc.</a:t>
                      </a:r>
                      <a:endParaRPr lang="en-US" sz="18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Alex Wilber</a:t>
                      </a:r>
                      <a:endParaRPr lang="en-US" sz="18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AlexW@M365x315745.OnMicrosoft.com</a:t>
                      </a:r>
                      <a:endParaRPr lang="en-US" sz="18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extLst>
                  <a:ext uri="{0D108BD9-81ED-4DB2-BD59-A6C34878D82A}">
                    <a16:rowId xmlns:a16="http://schemas.microsoft.com/office/drawing/2014/main" val="1078213961"/>
                  </a:ext>
                </a:extLst>
              </a:tr>
              <a:tr h="27574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Nishant Jain</a:t>
                      </a:r>
                      <a:endParaRPr lang="en-US" sz="18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Cummins Inc.</a:t>
                      </a:r>
                      <a:endParaRPr lang="en-US" sz="18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Allan </a:t>
                      </a:r>
                      <a:r>
                        <a:rPr lang="en-US" sz="1200" u="none" strike="noStrike" dirty="0" err="1">
                          <a:effectLst/>
                        </a:rPr>
                        <a:t>Deyoung</a:t>
                      </a:r>
                      <a:endParaRPr lang="en-US" sz="18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AllanD@M365x315745.OnMicrosoft.com</a:t>
                      </a:r>
                      <a:endParaRPr lang="en-US" sz="18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extLst>
                  <a:ext uri="{0D108BD9-81ED-4DB2-BD59-A6C34878D82A}">
                    <a16:rowId xmlns:a16="http://schemas.microsoft.com/office/drawing/2014/main" val="3673156558"/>
                  </a:ext>
                </a:extLst>
              </a:tr>
              <a:tr h="27574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Vidya Sangolli</a:t>
                      </a:r>
                      <a:endParaRPr lang="en-US" sz="18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Cummins Inc.</a:t>
                      </a:r>
                      <a:endParaRPr lang="en-US" sz="18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Allan </a:t>
                      </a:r>
                      <a:r>
                        <a:rPr lang="en-US" sz="1200" u="none" strike="noStrike" dirty="0" err="1">
                          <a:effectLst/>
                        </a:rPr>
                        <a:t>Deyoung</a:t>
                      </a:r>
                      <a:endParaRPr lang="en-US" sz="18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AllanD@M365x315745.OnMicrosoft.com</a:t>
                      </a:r>
                      <a:endParaRPr lang="en-US" sz="18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extLst>
                  <a:ext uri="{0D108BD9-81ED-4DB2-BD59-A6C34878D82A}">
                    <a16:rowId xmlns:a16="http://schemas.microsoft.com/office/drawing/2014/main" val="1442116687"/>
                  </a:ext>
                </a:extLst>
              </a:tr>
              <a:tr h="27574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Michael Shepherd</a:t>
                      </a:r>
                      <a:endParaRPr lang="en-US" sz="18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Cummins Inc.</a:t>
                      </a:r>
                      <a:endParaRPr lang="en-US" sz="18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Adele Vance</a:t>
                      </a:r>
                      <a:endParaRPr lang="en-US" sz="18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AdeleV@M365x315745.OnMicrosoft.com</a:t>
                      </a:r>
                      <a:endParaRPr lang="en-US" sz="18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extLst>
                  <a:ext uri="{0D108BD9-81ED-4DB2-BD59-A6C34878D82A}">
                    <a16:rowId xmlns:a16="http://schemas.microsoft.com/office/drawing/2014/main" val="4191453530"/>
                  </a:ext>
                </a:extLst>
              </a:tr>
              <a:tr h="27574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Anthony Williams</a:t>
                      </a:r>
                      <a:endParaRPr lang="en-US" sz="18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Cummins Inc.</a:t>
                      </a:r>
                      <a:endParaRPr lang="en-US" sz="18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Allan Deyoung*</a:t>
                      </a:r>
                      <a:endParaRPr lang="en-US" sz="18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AllanD@M365x315745.OnMicrosoft.com</a:t>
                      </a:r>
                      <a:endParaRPr lang="en-US" sz="18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extLst>
                  <a:ext uri="{0D108BD9-81ED-4DB2-BD59-A6C34878D82A}">
                    <a16:rowId xmlns:a16="http://schemas.microsoft.com/office/drawing/2014/main" val="543323235"/>
                  </a:ext>
                </a:extLst>
              </a:tr>
              <a:tr h="27574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Nicola Licata</a:t>
                      </a:r>
                      <a:endParaRPr lang="en-US" sz="18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Dana Incorporated</a:t>
                      </a:r>
                      <a:endParaRPr lang="en-US" sz="18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Patti Fernandez**</a:t>
                      </a:r>
                      <a:endParaRPr lang="en-US" sz="18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PattiF@M365x315745.OnMicrosoft.com</a:t>
                      </a:r>
                      <a:endParaRPr lang="en-US" sz="18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extLst>
                  <a:ext uri="{0D108BD9-81ED-4DB2-BD59-A6C34878D82A}">
                    <a16:rowId xmlns:a16="http://schemas.microsoft.com/office/drawing/2014/main" val="4099609369"/>
                  </a:ext>
                </a:extLst>
              </a:tr>
              <a:tr h="27574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Matt Singh</a:t>
                      </a:r>
                      <a:endParaRPr lang="en-US" sz="18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Dana Incorporated</a:t>
                      </a:r>
                      <a:endParaRPr lang="en-US" sz="18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Patti Fernandez**</a:t>
                      </a:r>
                      <a:endParaRPr lang="en-US" sz="18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PattiF@M365x315745.OnMicrosoft.com</a:t>
                      </a:r>
                      <a:endParaRPr lang="en-US" sz="18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extLst>
                  <a:ext uri="{0D108BD9-81ED-4DB2-BD59-A6C34878D82A}">
                    <a16:rowId xmlns:a16="http://schemas.microsoft.com/office/drawing/2014/main" val="1674878178"/>
                  </a:ext>
                </a:extLst>
              </a:tr>
              <a:tr h="27574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Jack Mankin</a:t>
                      </a:r>
                      <a:endParaRPr lang="en-US" sz="18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Mclane Company</a:t>
                      </a:r>
                      <a:endParaRPr lang="en-US" sz="18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Pradeep Gupta</a:t>
                      </a:r>
                      <a:endParaRPr lang="en-US" sz="18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PradeepG@M365x315745.OnMicrosoft.com</a:t>
                      </a:r>
                      <a:endParaRPr lang="en-US" sz="18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extLst>
                  <a:ext uri="{0D108BD9-81ED-4DB2-BD59-A6C34878D82A}">
                    <a16:rowId xmlns:a16="http://schemas.microsoft.com/office/drawing/2014/main" val="3369905321"/>
                  </a:ext>
                </a:extLst>
              </a:tr>
              <a:tr h="27574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Julie Heironimus</a:t>
                      </a:r>
                      <a:endParaRPr lang="en-US" sz="18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Nebraska Furniture Mart</a:t>
                      </a:r>
                      <a:endParaRPr lang="en-US" sz="18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Irvin Sayers</a:t>
                      </a:r>
                      <a:endParaRPr lang="en-US" sz="18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IrvinS@M365x315745.OnMicrosoft.com</a:t>
                      </a:r>
                      <a:endParaRPr lang="en-US" sz="18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extLst>
                  <a:ext uri="{0D108BD9-81ED-4DB2-BD59-A6C34878D82A}">
                    <a16:rowId xmlns:a16="http://schemas.microsoft.com/office/drawing/2014/main" val="3285855746"/>
                  </a:ext>
                </a:extLst>
              </a:tr>
              <a:tr h="27574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April Jackson</a:t>
                      </a:r>
                      <a:endParaRPr lang="en-US" sz="18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Nebraska Furniture Mart</a:t>
                      </a:r>
                      <a:endParaRPr lang="en-US" sz="18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Diego Siciliani</a:t>
                      </a:r>
                      <a:endParaRPr lang="en-US" sz="18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DiegoS@M365x315745.OnMicrosoft.com</a:t>
                      </a:r>
                      <a:endParaRPr lang="en-US" sz="18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extLst>
                  <a:ext uri="{0D108BD9-81ED-4DB2-BD59-A6C34878D82A}">
                    <a16:rowId xmlns:a16="http://schemas.microsoft.com/office/drawing/2014/main" val="3174535946"/>
                  </a:ext>
                </a:extLst>
              </a:tr>
              <a:tr h="27574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Tiffaney Kuper</a:t>
                      </a:r>
                      <a:endParaRPr lang="en-US" sz="18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Nebraska Furniture Mart</a:t>
                      </a:r>
                      <a:endParaRPr lang="en-US" sz="18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Grady Archie</a:t>
                      </a:r>
                      <a:endParaRPr lang="en-US" sz="18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GradyA@M365x315745.OnMicrosoft.com</a:t>
                      </a:r>
                      <a:endParaRPr lang="en-US" sz="18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extLst>
                  <a:ext uri="{0D108BD9-81ED-4DB2-BD59-A6C34878D82A}">
                    <a16:rowId xmlns:a16="http://schemas.microsoft.com/office/drawing/2014/main" val="364787392"/>
                  </a:ext>
                </a:extLst>
              </a:tr>
              <a:tr h="27574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Bryan Kelly</a:t>
                      </a:r>
                      <a:endParaRPr lang="en-US" sz="18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Patterson Companies</a:t>
                      </a:r>
                      <a:endParaRPr lang="en-US" sz="18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Lee Gu</a:t>
                      </a:r>
                      <a:endParaRPr lang="en-US" sz="18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LeeG@M365x315745.OnMicrosoft.com</a:t>
                      </a:r>
                      <a:endParaRPr lang="en-US" sz="18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extLst>
                  <a:ext uri="{0D108BD9-81ED-4DB2-BD59-A6C34878D82A}">
                    <a16:rowId xmlns:a16="http://schemas.microsoft.com/office/drawing/2014/main" val="77932345"/>
                  </a:ext>
                </a:extLst>
              </a:tr>
              <a:tr h="27574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Samuel Mueller</a:t>
                      </a:r>
                      <a:endParaRPr lang="en-US" sz="18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Patterson Companies</a:t>
                      </a:r>
                      <a:endParaRPr lang="en-US" sz="18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Joni Sherman</a:t>
                      </a:r>
                      <a:endParaRPr lang="en-US" sz="18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JoniS@M365x315745.OnMicrosoft.com</a:t>
                      </a:r>
                      <a:endParaRPr lang="en-US" sz="18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extLst>
                  <a:ext uri="{0D108BD9-81ED-4DB2-BD59-A6C34878D82A}">
                    <a16:rowId xmlns:a16="http://schemas.microsoft.com/office/drawing/2014/main" val="728439902"/>
                  </a:ext>
                </a:extLst>
              </a:tr>
              <a:tr h="27574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Matthew Page</a:t>
                      </a:r>
                      <a:endParaRPr lang="en-US" sz="18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Patterson Companies</a:t>
                      </a:r>
                      <a:endParaRPr lang="en-US" sz="18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Johanna Lorenz</a:t>
                      </a:r>
                      <a:endParaRPr lang="en-US" sz="18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JohannaL@M365x315745.OnMicrosoft.com</a:t>
                      </a:r>
                      <a:endParaRPr lang="en-US" sz="18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extLst>
                  <a:ext uri="{0D108BD9-81ED-4DB2-BD59-A6C34878D82A}">
                    <a16:rowId xmlns:a16="http://schemas.microsoft.com/office/drawing/2014/main" val="3721533695"/>
                  </a:ext>
                </a:extLst>
              </a:tr>
              <a:tr h="27574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Sheila Miller</a:t>
                      </a:r>
                      <a:endParaRPr lang="en-US" sz="18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Polaris</a:t>
                      </a:r>
                      <a:endParaRPr lang="en-US" sz="18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Isaiah Langer</a:t>
                      </a:r>
                      <a:endParaRPr lang="en-US" sz="18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IsaiahL@M365x315745.OnMicrosoft.com</a:t>
                      </a:r>
                      <a:endParaRPr lang="en-US" sz="18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extLst>
                  <a:ext uri="{0D108BD9-81ED-4DB2-BD59-A6C34878D82A}">
                    <a16:rowId xmlns:a16="http://schemas.microsoft.com/office/drawing/2014/main" val="2805840327"/>
                  </a:ext>
                </a:extLst>
              </a:tr>
              <a:tr h="27574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Tammy Jelinek</a:t>
                      </a:r>
                      <a:endParaRPr lang="en-US" sz="18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Wipfli LLP</a:t>
                      </a:r>
                      <a:endParaRPr lang="en-US" sz="18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Megan Bowen</a:t>
                      </a:r>
                      <a:endParaRPr lang="en-US" sz="18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MeganB@M365x315745.OnMicrosoft.com</a:t>
                      </a:r>
                      <a:endParaRPr lang="en-US" sz="18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extLst>
                  <a:ext uri="{0D108BD9-81ED-4DB2-BD59-A6C34878D82A}">
                    <a16:rowId xmlns:a16="http://schemas.microsoft.com/office/drawing/2014/main" val="1611786435"/>
                  </a:ext>
                </a:extLst>
              </a:tr>
              <a:tr h="27574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Michael Pynch</a:t>
                      </a:r>
                      <a:endParaRPr lang="en-US" sz="18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Wipfli LLP</a:t>
                      </a:r>
                      <a:endParaRPr lang="en-US" sz="18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Lidia Holloway</a:t>
                      </a:r>
                      <a:endParaRPr lang="en-US" sz="18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LidiaH@M365x315745.OnMicrosoft.com</a:t>
                      </a:r>
                      <a:endParaRPr lang="en-US" sz="18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extLst>
                  <a:ext uri="{0D108BD9-81ED-4DB2-BD59-A6C34878D82A}">
                    <a16:rowId xmlns:a16="http://schemas.microsoft.com/office/drawing/2014/main" val="1748397459"/>
                  </a:ext>
                </a:extLst>
              </a:tr>
              <a:tr h="27574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Nick Schweitzer</a:t>
                      </a:r>
                      <a:endParaRPr lang="en-US" sz="18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Wipfli LLP</a:t>
                      </a:r>
                      <a:endParaRPr lang="en-US" sz="18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Lynne Robbins</a:t>
                      </a:r>
                      <a:endParaRPr lang="en-US" sz="18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LynneR@M365x315745.OnMicrosoft.com</a:t>
                      </a:r>
                      <a:endParaRPr lang="en-US" sz="18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9" marR="3659" marT="3659" marB="0" anchor="b"/>
                </a:tc>
                <a:extLst>
                  <a:ext uri="{0D108BD9-81ED-4DB2-BD59-A6C34878D82A}">
                    <a16:rowId xmlns:a16="http://schemas.microsoft.com/office/drawing/2014/main" val="612260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87943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55157E-0C6F-452A-96A4-5B505EAA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284" y="3349121"/>
            <a:ext cx="4341323" cy="899665"/>
          </a:xfrm>
        </p:spPr>
        <p:txBody>
          <a:bodyPr/>
          <a:lstStyle/>
          <a:p>
            <a:r>
              <a:rPr lang="en-US" dirty="0"/>
              <a:t>Exercise 01</a:t>
            </a:r>
            <a:br>
              <a:rPr lang="en-US" dirty="0"/>
            </a:br>
            <a:r>
              <a:rPr lang="en-US" dirty="0"/>
              <a:t>Sign into the Workshop Lab Environment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9B6692-391B-4908-AA9C-5E7BC261C9AC}"/>
              </a:ext>
            </a:extLst>
          </p:cNvPr>
          <p:cNvSpPr txBox="1"/>
          <p:nvPr/>
        </p:nvSpPr>
        <p:spPr>
          <a:xfrm>
            <a:off x="5315201" y="290546"/>
            <a:ext cx="6810933" cy="64594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rgbClr val="0078D7"/>
                </a:solidFill>
                <a:latin typeface="+mj-lt"/>
              </a:rPr>
              <a:t>Open an InPrivate Browser Window</a:t>
            </a:r>
          </a:p>
          <a:p>
            <a:pPr marL="342900" marR="0" lvl="0" indent="-342900" fontAlgn="ctr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Google Chrome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- Click on the </a:t>
            </a: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Chrome menu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and select &gt; </a:t>
            </a: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New incognito window</a:t>
            </a:r>
            <a:endParaRPr lang="en-US" sz="18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marR="0" lvl="0" indent="-342900" fontAlgn="ctr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Microsoft Edge -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Click the 3-dotted </a:t>
            </a: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More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link and select </a:t>
            </a: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New InPrivate window</a:t>
            </a:r>
            <a:endParaRPr lang="en-US" sz="18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marR="0" lvl="0" indent="-342900" font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Apple Safari (Mac)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- Go to </a:t>
            </a: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File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&gt; </a:t>
            </a: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New Private Window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from the menu bar.</a:t>
            </a:r>
            <a:endParaRPr lang="en-US" sz="18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rgbClr val="0078D7"/>
              </a:solidFill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rgbClr val="0078D7"/>
                </a:solidFill>
                <a:latin typeface="+mj-lt"/>
              </a:rPr>
              <a:t>Log into Teams</a:t>
            </a:r>
            <a:endParaRPr lang="en-US" sz="2000" b="1" dirty="0"/>
          </a:p>
          <a:p>
            <a:pPr marL="457200" indent="-457200">
              <a:spcBef>
                <a:spcPts val="1000"/>
              </a:spcBef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 the browser go to </a:t>
            </a:r>
            <a:r>
              <a:rPr lang="en-US" sz="2000" b="1" dirty="0"/>
              <a:t>http://teams.microsoft.com</a:t>
            </a:r>
          </a:p>
          <a:p>
            <a:pPr marL="457200" indent="-457200">
              <a:spcBef>
                <a:spcPts val="1000"/>
              </a:spcBef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Log in as your Workshop Persona:</a:t>
            </a:r>
          </a:p>
          <a:p>
            <a:pPr lvl="2">
              <a:spcBef>
                <a:spcPts val="1000"/>
              </a:spcBef>
              <a:tabLst>
                <a:tab pos="2401888" algn="l"/>
              </a:tabLst>
            </a:pPr>
            <a:r>
              <a:rPr lang="en-US" sz="2000" b="1" dirty="0">
                <a:solidFill>
                  <a:srgbClr val="0078D7"/>
                </a:solidFill>
              </a:rPr>
              <a:t>FirstL</a:t>
            </a:r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@M365x315745.onmicrosoft.com</a:t>
            </a:r>
          </a:p>
          <a:p>
            <a:pPr lvl="2">
              <a:spcBef>
                <a:spcPts val="1000"/>
              </a:spcBef>
              <a:tabLst>
                <a:tab pos="2401888" algn="l"/>
              </a:tabLst>
            </a:pPr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password.1</a:t>
            </a:r>
          </a:p>
          <a:p>
            <a:pPr marL="457200" indent="-457200">
              <a:spcBef>
                <a:spcPts val="1000"/>
              </a:spcBef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Click </a:t>
            </a:r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when asked </a:t>
            </a:r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Stay Signed In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</a:t>
            </a:r>
          </a:p>
          <a:p>
            <a:pPr marL="457200" indent="-457200">
              <a:spcBef>
                <a:spcPts val="1000"/>
              </a:spcBef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click </a:t>
            </a:r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 the web app instead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if prompted</a:t>
            </a:r>
          </a:p>
        </p:txBody>
      </p:sp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2CA12C18-A837-4620-B820-4605E842CC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597" y="2087131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4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55157E-0C6F-452A-96A4-5B505EAA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077" y="3349121"/>
            <a:ext cx="4620261" cy="899665"/>
          </a:xfrm>
        </p:spPr>
        <p:txBody>
          <a:bodyPr/>
          <a:lstStyle/>
          <a:p>
            <a:r>
              <a:rPr lang="en-US" dirty="0"/>
              <a:t>Exercise 02</a:t>
            </a:r>
            <a:br>
              <a:rPr lang="en-US" dirty="0"/>
            </a:br>
            <a:r>
              <a:rPr lang="en-US" dirty="0"/>
              <a:t>OneNote Lab Notebook and Workshop Personas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9B6692-391B-4908-AA9C-5E7BC261C9AC}"/>
              </a:ext>
            </a:extLst>
          </p:cNvPr>
          <p:cNvSpPr txBox="1"/>
          <p:nvPr/>
        </p:nvSpPr>
        <p:spPr>
          <a:xfrm>
            <a:off x="5077326" y="299489"/>
            <a:ext cx="7114674" cy="610782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800" dirty="0">
                <a:solidFill>
                  <a:srgbClr val="0078D7"/>
                </a:solidFill>
                <a:latin typeface="+mj-lt"/>
              </a:rPr>
              <a:t>Setup Lab Notebook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Open a </a:t>
            </a:r>
            <a:r>
              <a:rPr lang="en-US" sz="19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new tab </a:t>
            </a:r>
            <a:r>
              <a:rPr lang="en-US" sz="1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 your Private Browser window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Go to </a:t>
            </a:r>
            <a:br>
              <a:rPr lang="en-US" sz="1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br>
              <a:rPr lang="en-US" sz="1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19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	</a:t>
            </a:r>
            <a:r>
              <a:rPr lang="en-US" sz="2400" b="1" dirty="0">
                <a:solidFill>
                  <a:srgbClr val="0078D7"/>
                </a:solidFill>
              </a:rPr>
              <a:t>https://aka.ms/contosolab/notebook</a:t>
            </a:r>
            <a:br>
              <a:rPr lang="en-US" sz="19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endParaRPr lang="en-US" sz="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endParaRPr lang="en-US" sz="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OneNote Online will open in your browser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 </a:t>
            </a:r>
            <a:r>
              <a:rPr lang="en-US" sz="19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OneNote online</a:t>
            </a:r>
            <a:r>
              <a:rPr lang="en-US" sz="1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open the section </a:t>
            </a:r>
            <a:r>
              <a:rPr lang="en-US" sz="19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Lab Exercises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Note the upcoming Exercises on individual pages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endParaRPr lang="en-US" sz="19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Find Other Participants</a:t>
            </a:r>
            <a:endParaRPr lang="en-US" sz="19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 </a:t>
            </a:r>
            <a:r>
              <a:rPr lang="en-US" sz="19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OneNote online</a:t>
            </a:r>
            <a:r>
              <a:rPr lang="en-US" sz="1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open the section </a:t>
            </a:r>
            <a:r>
              <a:rPr lang="en-US" sz="19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Participants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Note who logged in as the various personas</a:t>
            </a:r>
          </a:p>
        </p:txBody>
      </p:sp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2CA12C18-A837-4620-B820-4605E842CC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4390" y="2087131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8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9B6692-391B-4908-AA9C-5E7BC261C9AC}"/>
              </a:ext>
            </a:extLst>
          </p:cNvPr>
          <p:cNvSpPr txBox="1"/>
          <p:nvPr/>
        </p:nvSpPr>
        <p:spPr>
          <a:xfrm>
            <a:off x="5516380" y="344774"/>
            <a:ext cx="6675620" cy="585391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+mj-lt"/>
              </a:rPr>
              <a:t>Create a New list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Go to </a:t>
            </a:r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www.office.com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 the </a:t>
            </a:r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 Launcher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(upper left icon) select </a:t>
            </a:r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All Apps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&gt; </a:t>
            </a:r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Lists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Click </a:t>
            </a:r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New List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+mj-lt"/>
              </a:rPr>
              <a:t>Work with an Existing List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Go to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https://aka.ms/contosolab/wellnesslist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Click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Filter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,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Sort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, and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View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buttons to change the view and layout of the list</a:t>
            </a:r>
            <a:endParaRPr lang="en-US" sz="3600" dirty="0">
              <a:solidFill>
                <a:srgbClr val="0078D7"/>
              </a:solidFill>
              <a:latin typeface="+mj-lt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+mj-lt"/>
              </a:rPr>
              <a:t>Discussion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Managing information in Microsoft Lists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00541B42-A441-4408-B2F0-D56F8374D376}"/>
              </a:ext>
            </a:extLst>
          </p:cNvPr>
          <p:cNvSpPr txBox="1">
            <a:spLocks/>
          </p:cNvSpPr>
          <p:nvPr/>
        </p:nvSpPr>
        <p:spPr>
          <a:xfrm>
            <a:off x="434777" y="3349121"/>
            <a:ext cx="4620261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Exercise 03</a:t>
            </a:r>
            <a:br>
              <a:rPr lang="en-US" dirty="0"/>
            </a:br>
            <a:r>
              <a:rPr lang="en-US" dirty="0"/>
              <a:t>Create a Microsoft list</a:t>
            </a:r>
          </a:p>
        </p:txBody>
      </p:sp>
      <p:pic>
        <p:nvPicPr>
          <p:cNvPr id="7" name="Graphic 6" descr="Laptop">
            <a:extLst>
              <a:ext uri="{FF2B5EF4-FFF2-40B4-BE49-F238E27FC236}">
                <a16:creationId xmlns:a16="http://schemas.microsoft.com/office/drawing/2014/main" id="{A34464B9-9E2F-4175-9804-47EDBCB95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0090" y="2087131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1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EC476-E5C0-459C-8536-D6A4D9CB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Forms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68977A-7888-42A5-B04E-A00E0C2E6A0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971" y="1103306"/>
            <a:ext cx="7796854" cy="26198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76413D-EBBE-4BC3-9355-6899AB8A2722}"/>
              </a:ext>
            </a:extLst>
          </p:cNvPr>
          <p:cNvSpPr txBox="1"/>
          <p:nvPr/>
        </p:nvSpPr>
        <p:spPr>
          <a:xfrm>
            <a:off x="394971" y="4080510"/>
            <a:ext cx="7796854" cy="243143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ln w="3175">
                  <a:noFill/>
                </a:ln>
                <a:solidFill>
                  <a:schemeClr val="tx2"/>
                </a:solidFill>
                <a:latin typeface="+mj-lt"/>
                <a:cs typeface="Segoe UI" pitchFamily="34" charset="0"/>
              </a:rPr>
              <a:t>For Virtual Events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Registration forms for Attendees, Speakers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Feedback forms for sessions and evaluations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Quizzes, Engagement, and Knowledge Check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For registration for Meetings and Webinars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0895426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9B6692-391B-4908-AA9C-5E7BC261C9AC}"/>
              </a:ext>
            </a:extLst>
          </p:cNvPr>
          <p:cNvSpPr txBox="1"/>
          <p:nvPr/>
        </p:nvSpPr>
        <p:spPr>
          <a:xfrm>
            <a:off x="5314950" y="344774"/>
            <a:ext cx="6877050" cy="653717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+mj-lt"/>
              </a:rPr>
              <a:t>Complete a Form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Go to </a:t>
            </a:r>
            <a:b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2000" b="1" dirty="0">
                <a:solidFill>
                  <a:srgbClr val="0078D7"/>
                </a:solidFill>
              </a:rPr>
              <a:t>https://aka.ms/contosolab/conferenceregistration 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Complete the form and click Submit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endParaRPr lang="en-US" sz="7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+mj-lt"/>
              </a:rPr>
              <a:t>Create a Form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Go to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https://forms.office.com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Follow instructions the lab notebook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100" dirty="0">
              <a:solidFill>
                <a:srgbClr val="0078D7"/>
              </a:solidFill>
              <a:latin typeface="+mj-lt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+mj-lt"/>
              </a:rPr>
              <a:t>Demo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Form Results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Leverage Form Results with PowerShell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00541B42-A441-4408-B2F0-D56F8374D376}"/>
              </a:ext>
            </a:extLst>
          </p:cNvPr>
          <p:cNvSpPr txBox="1">
            <a:spLocks/>
          </p:cNvSpPr>
          <p:nvPr/>
        </p:nvSpPr>
        <p:spPr>
          <a:xfrm>
            <a:off x="434777" y="3349121"/>
            <a:ext cx="4620261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Exercise 04</a:t>
            </a:r>
            <a:br>
              <a:rPr lang="en-US" dirty="0"/>
            </a:br>
            <a:r>
              <a:rPr lang="en-US" dirty="0"/>
              <a:t>Working with Microsoft Forms</a:t>
            </a:r>
          </a:p>
        </p:txBody>
      </p:sp>
      <p:pic>
        <p:nvPicPr>
          <p:cNvPr id="7" name="Graphic 6" descr="Laptop">
            <a:extLst>
              <a:ext uri="{FF2B5EF4-FFF2-40B4-BE49-F238E27FC236}">
                <a16:creationId xmlns:a16="http://schemas.microsoft.com/office/drawing/2014/main" id="{A34464B9-9E2F-4175-9804-47EDBCB95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0090" y="2087131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3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00541B42-A441-4408-B2F0-D56F8374D376}"/>
              </a:ext>
            </a:extLst>
          </p:cNvPr>
          <p:cNvSpPr txBox="1">
            <a:spLocks/>
          </p:cNvSpPr>
          <p:nvPr/>
        </p:nvSpPr>
        <p:spPr>
          <a:xfrm>
            <a:off x="434777" y="3349121"/>
            <a:ext cx="4620261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Exercise 05</a:t>
            </a:r>
            <a:br>
              <a:rPr lang="en-US" dirty="0"/>
            </a:br>
            <a:r>
              <a:rPr lang="en-US" dirty="0"/>
              <a:t>National Sales Conference</a:t>
            </a:r>
          </a:p>
          <a:p>
            <a:endParaRPr lang="en-US" dirty="0"/>
          </a:p>
          <a:p>
            <a:r>
              <a:rPr lang="en-US" dirty="0"/>
              <a:t>Team</a:t>
            </a:r>
          </a:p>
          <a:p>
            <a:r>
              <a:rPr lang="en-US" dirty="0"/>
              <a:t>SharePoint Site</a:t>
            </a:r>
          </a:p>
        </p:txBody>
      </p:sp>
      <p:pic>
        <p:nvPicPr>
          <p:cNvPr id="7" name="Graphic 6" descr="Laptop">
            <a:extLst>
              <a:ext uri="{FF2B5EF4-FFF2-40B4-BE49-F238E27FC236}">
                <a16:creationId xmlns:a16="http://schemas.microsoft.com/office/drawing/2014/main" id="{A34464B9-9E2F-4175-9804-47EDBCB95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0090" y="2087131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5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5-50090_S4_Q3_FY17_Dark_Template">
  <a:themeElements>
    <a:clrScheme name="S4 Feb 2017 Dark Back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188F"/>
      </a:accent1>
      <a:accent2>
        <a:srgbClr val="002050"/>
      </a:accent2>
      <a:accent3>
        <a:srgbClr val="E6E6E6"/>
      </a:accent3>
      <a:accent4>
        <a:srgbClr val="107C10"/>
      </a:accent4>
      <a:accent5>
        <a:srgbClr val="737373"/>
      </a:accent5>
      <a:accent6>
        <a:srgbClr val="D2D2D2"/>
      </a:accent6>
      <a:hlink>
        <a:srgbClr val="FFF100"/>
      </a:hlink>
      <a:folHlink>
        <a:srgbClr val="FFF100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prstDash val="sysDash"/>
          <a:miter lim="800000"/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3_FY17_Template.potx" id="{2234CBF7-E2BD-4A8C-B252-208C4EEC6E00}" vid="{F12CDBBA-5821-4B47-80F9-5CAEB4A048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A3E9A8DD2D4D44915EC9CCB47AF9F7" ma:contentTypeVersion="13" ma:contentTypeDescription="Create a new document." ma:contentTypeScope="" ma:versionID="45d857029bef2a84b230ead181e8e81c">
  <xsd:schema xmlns:xsd="http://www.w3.org/2001/XMLSchema" xmlns:xs="http://www.w3.org/2001/XMLSchema" xmlns:p="http://schemas.microsoft.com/office/2006/metadata/properties" xmlns:ns1="http://schemas.microsoft.com/sharepoint/v3" xmlns:ns2="dec9c574-58cf-401b-b6a6-ab2f5e570a7f" xmlns:ns3="082b5283-7245-4052-b7d8-f026ccea1eac" targetNamespace="http://schemas.microsoft.com/office/2006/metadata/properties" ma:root="true" ma:fieldsID="c73225b47508505c41631ad77cd2578b" ns1:_="" ns2:_="" ns3:_="">
    <xsd:import namespace="http://schemas.microsoft.com/sharepoint/v3"/>
    <xsd:import namespace="dec9c574-58cf-401b-b6a6-ab2f5e570a7f"/>
    <xsd:import namespace="082b5283-7245-4052-b7d8-f026ccea1e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c9c574-58cf-401b-b6a6-ab2f5e570a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2b5283-7245-4052-b7d8-f026ccea1ea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SharedWithUsers xmlns="082b5283-7245-4052-b7d8-f026ccea1eac">
      <UserInfo>
        <DisplayName>Chad Slipka</DisplayName>
        <AccountId>19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2FE2EC17-E0AF-46C4-9940-A2E30FC48C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ec9c574-58cf-401b-b6a6-ab2f5e570a7f"/>
    <ds:schemaRef ds:uri="082b5283-7245-4052-b7d8-f026ccea1e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BFBC83E-ECF7-41B5-AFF7-435B07DA66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4AD8C2-DEE6-42CE-B02A-B331DD7AC926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dec9c574-58cf-401b-b6a6-ab2f5e570a7f"/>
    <ds:schemaRef ds:uri="http://purl.org/dc/elements/1.1/"/>
    <ds:schemaRef ds:uri="http://schemas.microsoft.com/office/2006/metadata/properties"/>
    <ds:schemaRef ds:uri="082b5283-7245-4052-b7d8-f026ccea1eac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6769</TotalTime>
  <Words>1358</Words>
  <Application>Microsoft Office PowerPoint</Application>
  <PresentationFormat>Widescreen</PresentationFormat>
  <Paragraphs>277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Segoe UI</vt:lpstr>
      <vt:lpstr>Segoe UI Light</vt:lpstr>
      <vt:lpstr>Segoe UI Semibold</vt:lpstr>
      <vt:lpstr>Segoe UI Semilight</vt:lpstr>
      <vt:lpstr>Symbol</vt:lpstr>
      <vt:lpstr>Wingdings</vt:lpstr>
      <vt:lpstr>Wingdings 2</vt:lpstr>
      <vt:lpstr>1_5-50090_S4_Q3_FY17_Dark_Template</vt:lpstr>
      <vt:lpstr>Exercise 00 Microsoft Teams Intro</vt:lpstr>
      <vt:lpstr>PowerPoint Presentation</vt:lpstr>
      <vt:lpstr>PowerPoint Presentation</vt:lpstr>
      <vt:lpstr>Exercise 01 Sign into the Workshop Lab Environment</vt:lpstr>
      <vt:lpstr>Exercise 02 OneNote Lab Notebook and Workshop Personas</vt:lpstr>
      <vt:lpstr>PowerPoint Presentation</vt:lpstr>
      <vt:lpstr>Microsoft Forms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09 Schedule a Teams Live Event</vt:lpstr>
      <vt:lpstr>Exercise 10 Schedule a Live Event in Yammer</vt:lpstr>
      <vt:lpstr>Exercise 11 Teams Live Event Reporting</vt:lpstr>
      <vt:lpstr>Exercise 12 Working with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Scenario: Real-Time Experiences</dc:title>
  <dc:creator>Soleil Kelley</dc:creator>
  <cp:lastModifiedBy>Nick Stillings</cp:lastModifiedBy>
  <cp:revision>6</cp:revision>
  <dcterms:created xsi:type="dcterms:W3CDTF">2016-03-02T23:24:40Z</dcterms:created>
  <dcterms:modified xsi:type="dcterms:W3CDTF">2021-04-09T01:25:55Z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joannem@microsoft.com</vt:lpwstr>
  </property>
  <property fmtid="{D5CDD505-2E9C-101B-9397-08002B2CF9AE}" pid="6" name="MSIP_Label_f42aa342-8706-4288-bd11-ebb85995028c_SetDate">
    <vt:lpwstr>2017-09-23T08:53:27.1264920-07:00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0x0101007BA3E9A8DD2D4D44915EC9CCB47AF9F7</vt:lpwstr>
  </property>
  <property fmtid="{D5CDD505-2E9C-101B-9397-08002B2CF9AE}" pid="12" name="_dlc_policyId">
    <vt:lpwstr>0x0101000E4CB7077FEE4FF7AE86D4A500EEC780030016C849C62B10EB41ACA8C7EEDEF40BB2006A83F15B98C1FD4E8D76F6993277120D|-2104630519</vt:lpwstr>
  </property>
  <property fmtid="{D5CDD505-2E9C-101B-9397-08002B2CF9AE}" pid="13" name="ItemRetentionFormula">
    <vt:lpwstr>&lt;formula id="Microsoft.Office.RecordsManagement.PolicyFeatures.Expiration.Formula.BuiltIn"&gt;&lt;number&gt;0&lt;/number&gt;&lt;property&gt;Expire_x005f_x0020_Review&lt;/property&gt;&lt;propertyId&gt;4efb7b69-53dd-4711-a372-96a7c80c7a38&lt;/propertyId&gt;&lt;period&gt;days&lt;/period&gt;&lt;/formula&gt;</vt:lpwstr>
  </property>
  <property fmtid="{D5CDD505-2E9C-101B-9397-08002B2CF9AE}" pid="14" name="_dlc_DocIdItemGuid">
    <vt:lpwstr>4dcf57ce-d589-4de8-8e6e-fac62d19833f</vt:lpwstr>
  </property>
  <property fmtid="{D5CDD505-2E9C-101B-9397-08002B2CF9AE}" pid="15" name="TaxKeyword">
    <vt:lpwstr/>
  </property>
  <property fmtid="{D5CDD505-2E9C-101B-9397-08002B2CF9AE}" pid="16" name="Region">
    <vt:lpwstr/>
  </property>
  <property fmtid="{D5CDD505-2E9C-101B-9397-08002B2CF9AE}" pid="17" name="ItemType">
    <vt:lpwstr>435;#technical presentations|83a894cf-702b-47fc-aba5-41bd10dc1e75</vt:lpwstr>
  </property>
  <property fmtid="{D5CDD505-2E9C-101B-9397-08002B2CF9AE}" pid="18" name="Confidentiality">
    <vt:lpwstr>5;#internal users|461efa83-0283-486a-a8d5-943328f3693f</vt:lpwstr>
  </property>
  <property fmtid="{D5CDD505-2E9C-101B-9397-08002B2CF9AE}" pid="19" name="Industries">
    <vt:lpwstr/>
  </property>
  <property fmtid="{D5CDD505-2E9C-101B-9397-08002B2CF9AE}" pid="20" name="SMSGDomain">
    <vt:lpwstr>21;#Intelligent Cloud|adc2fe87-c79a-4ded-a449-3f86b954069d;#20;#Microsoft Azure Domain|d600a391-d529-4311-892b-2c05c1ab2538</vt:lpwstr>
  </property>
  <property fmtid="{D5CDD505-2E9C-101B-9397-08002B2CF9AE}" pid="21" name="Competitors">
    <vt:lpwstr/>
  </property>
  <property fmtid="{D5CDD505-2E9C-101B-9397-08002B2CF9AE}" pid="22" name="ExperienceContentType">
    <vt:lpwstr/>
  </property>
  <property fmtid="{D5CDD505-2E9C-101B-9397-08002B2CF9AE}" pid="23" name="BusinessArchitecture">
    <vt:lpwstr>2546;#Applications and Infrastructure|f69679d5-ce87-4413-9040-82ea79c5c527</vt:lpwstr>
  </property>
  <property fmtid="{D5CDD505-2E9C-101B-9397-08002B2CF9AE}" pid="24" name="Products">
    <vt:lpwstr>2660;#Azure Cosmos DB|8dac6ac4-f531-4a37-861f-2c36a218359b</vt:lpwstr>
  </property>
  <property fmtid="{D5CDD505-2E9C-101B-9397-08002B2CF9AE}" pid="25" name="EnterpriseDomainTags">
    <vt:lpwstr/>
  </property>
  <property fmtid="{D5CDD505-2E9C-101B-9397-08002B2CF9AE}" pid="26" name="ActivitiesAndPrograms">
    <vt:lpwstr/>
  </property>
  <property fmtid="{D5CDD505-2E9C-101B-9397-08002B2CF9AE}" pid="27" name="Partners">
    <vt:lpwstr/>
  </property>
  <property fmtid="{D5CDD505-2E9C-101B-9397-08002B2CF9AE}" pid="28" name="Segments">
    <vt:lpwstr/>
  </property>
  <property fmtid="{D5CDD505-2E9C-101B-9397-08002B2CF9AE}" pid="29" name="Topics">
    <vt:lpwstr>342;#Azure platform|df6aaec2-d07c-4319-b510-15a691aea35b;#29;#features|94b87768-f145-4764-adbd-fec700e47348</vt:lpwstr>
  </property>
  <property fmtid="{D5CDD505-2E9C-101B-9397-08002B2CF9AE}" pid="30" name="Groups">
    <vt:lpwstr>31;#Microsoft Azure Marketing|0958c357-5252-473f-8b4e-42f27525a99d</vt:lpwstr>
  </property>
  <property fmtid="{D5CDD505-2E9C-101B-9397-08002B2CF9AE}" pid="31" name="_docset_NoMedatataSyncRequired">
    <vt:lpwstr>False</vt:lpwstr>
  </property>
  <property fmtid="{D5CDD505-2E9C-101B-9397-08002B2CF9AE}" pid="32" name="Languages">
    <vt:lpwstr/>
  </property>
  <property fmtid="{D5CDD505-2E9C-101B-9397-08002B2CF9AE}" pid="33" name="TechnicalLevel">
    <vt:lpwstr/>
  </property>
  <property fmtid="{D5CDD505-2E9C-101B-9397-08002B2CF9AE}" pid="34" name="Audiences">
    <vt:lpwstr/>
  </property>
  <property fmtid="{D5CDD505-2E9C-101B-9397-08002B2CF9AE}" pid="35" name="Roles">
    <vt:lpwstr/>
  </property>
  <property fmtid="{D5CDD505-2E9C-101B-9397-08002B2CF9AE}" pid="36" name="of67e5d4b76f4a9db8769983fda9cec0">
    <vt:lpwstr/>
  </property>
  <property fmtid="{D5CDD505-2E9C-101B-9397-08002B2CF9AE}" pid="37" name="NewsType">
    <vt:lpwstr/>
  </property>
  <property fmtid="{D5CDD505-2E9C-101B-9397-08002B2CF9AE}" pid="38" name="MSProducts">
    <vt:lpwstr/>
  </property>
  <property fmtid="{D5CDD505-2E9C-101B-9397-08002B2CF9AE}" pid="39" name="l6f004f21209409da86a713c0f24627d">
    <vt:lpwstr/>
  </property>
  <property fmtid="{D5CDD505-2E9C-101B-9397-08002B2CF9AE}" pid="40" name="MSProductsTaxHTField0">
    <vt:lpwstr/>
  </property>
  <property fmtid="{D5CDD505-2E9C-101B-9397-08002B2CF9AE}" pid="41" name="e8080b0481964c759b2c36ae49591b31">
    <vt:lpwstr/>
  </property>
  <property fmtid="{D5CDD505-2E9C-101B-9397-08002B2CF9AE}" pid="42" name="ldac8aee9d1f469e8cd8c3f8d6a615f2">
    <vt:lpwstr/>
  </property>
  <property fmtid="{D5CDD505-2E9C-101B-9397-08002B2CF9AE}" pid="43" name="EmployeeRole">
    <vt:lpwstr/>
  </property>
  <property fmtid="{D5CDD505-2E9C-101B-9397-08002B2CF9AE}" pid="44" name="NewsTopic">
    <vt:lpwstr/>
  </property>
  <property fmtid="{D5CDD505-2E9C-101B-9397-08002B2CF9AE}" pid="45" name="NewsSource">
    <vt:lpwstr/>
  </property>
  <property fmtid="{D5CDD505-2E9C-101B-9397-08002B2CF9AE}" pid="46" name="SMSGTags">
    <vt:lpwstr/>
  </property>
  <property fmtid="{D5CDD505-2E9C-101B-9397-08002B2CF9AE}" pid="47" name="MSPhysicalGeography">
    <vt:lpwstr/>
  </property>
  <property fmtid="{D5CDD505-2E9C-101B-9397-08002B2CF9AE}" pid="48" name="j3562c58ee414e028925bc902cfc01a1">
    <vt:lpwstr/>
  </property>
  <property fmtid="{D5CDD505-2E9C-101B-9397-08002B2CF9AE}" pid="49" name="la4444b61d19467597d63190b69ac227">
    <vt:lpwstr/>
  </property>
  <property fmtid="{D5CDD505-2E9C-101B-9397-08002B2CF9AE}" pid="50" name="SMSG Items">
    <vt:lpwstr>3091;#documents|e037ed84-7d8e-4cbb-9c8f-61e80301a44f</vt:lpwstr>
  </property>
  <property fmtid="{D5CDD505-2E9C-101B-9397-08002B2CF9AE}" pid="51" name="Solution Areas">
    <vt:lpwstr>3097;#Data and AI|60d86926-9fc6-4873-ad19-e15bf82160d7;#3089;#Applications and Infrastructure|f69679d5-ce87-4413-9040-82ea79c5c527</vt:lpwstr>
  </property>
  <property fmtid="{D5CDD505-2E9C-101B-9397-08002B2CF9AE}" pid="52" name="MSProfessions">
    <vt:lpwstr>3095;#Technical Sales|831f7989-43a4-4e48-852a-a5355978f47f</vt:lpwstr>
  </property>
</Properties>
</file>