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8"/>
  </p:notesMasterIdLst>
  <p:sldIdLst>
    <p:sldId id="2076138962" r:id="rId2"/>
    <p:sldId id="2076138488" r:id="rId3"/>
    <p:sldId id="2076138477" r:id="rId4"/>
    <p:sldId id="2076138964" r:id="rId5"/>
    <p:sldId id="2076138491" r:id="rId6"/>
    <p:sldId id="20761389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4 | Speaker Preparation" id="{7EAD6DCF-20E1-4A21-BFF1-7837CC31E644}">
          <p14:sldIdLst>
            <p14:sldId id="2076138962"/>
            <p14:sldId id="2076138488"/>
            <p14:sldId id="2076138477"/>
            <p14:sldId id="2076138964"/>
            <p14:sldId id="2076138491"/>
            <p14:sldId id="20761389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ABA9D-7DAF-41BE-BAC1-45D62E43CA25}"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1DADF-916E-4516-ACF6-89E18905F953}" type="slidenum">
              <a:rPr lang="en-US" smtClean="0"/>
              <a:t>‹#›</a:t>
            </a:fld>
            <a:endParaRPr lang="en-US"/>
          </a:p>
        </p:txBody>
      </p:sp>
    </p:spTree>
    <p:extLst>
      <p:ext uri="{BB962C8B-B14F-4D97-AF65-F5344CB8AC3E}">
        <p14:creationId xmlns:p14="http://schemas.microsoft.com/office/powerpoint/2010/main" val="3338114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5:14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613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5:15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616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5:15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893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5:15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4002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5:15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2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4/8/2021 5:15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7088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Group of business people at an external Microsoft Event. Microsoft logo is on the booths, along with quotes. The text on top of one of the booths reads &quot;Know your customers&quot;.">
            <a:extLst>
              <a:ext uri="{FF2B5EF4-FFF2-40B4-BE49-F238E27FC236}">
                <a16:creationId xmlns:a16="http://schemas.microsoft.com/office/drawing/2014/main" id="{10FF4C6A-3A25-5447-AB44-81DAF9D8A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56674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019702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3750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440683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853962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96030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353939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49851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52920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527331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43473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Picture 8" descr="Group of business people at an external Microsoft Event. Microsoft logo is on the booths, along with quotes. The text on top of one of the booths reads &quot;Know your customers&quot;.">
            <a:extLst>
              <a:ext uri="{FF2B5EF4-FFF2-40B4-BE49-F238E27FC236}">
                <a16:creationId xmlns:a16="http://schemas.microsoft.com/office/drawing/2014/main" id="{A257D3F1-B2A3-7F43-96EC-FCE26C24BC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4181550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1510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55066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516957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30022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sz="3600"/>
            </a:lvl1pPr>
            <a:lvl2pPr>
              <a:defRPr sz="2400">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84074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9BB-E71E-433D-83F1-0136B0B53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C6CD5-A46E-4807-9982-E0C442831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7F74-9274-4A4B-AADA-5A44F4E3E7BD}"/>
              </a:ext>
            </a:extLst>
          </p:cNvPr>
          <p:cNvSpPr>
            <a:spLocks noGrp="1"/>
          </p:cNvSpPr>
          <p:nvPr>
            <p:ph type="dt" sz="half" idx="10"/>
          </p:nvPr>
        </p:nvSpPr>
        <p:spPr/>
        <p:txBody>
          <a:bodyPr/>
          <a:lstStyle/>
          <a:p>
            <a:fld id="{0EEDA8E4-BE5A-4ADA-A7EF-C71B5DE1F986}" type="datetimeFigureOut">
              <a:rPr lang="en-US" smtClean="0"/>
              <a:t>4/8/2021</a:t>
            </a:fld>
            <a:endParaRPr lang="en-US"/>
          </a:p>
        </p:txBody>
      </p:sp>
      <p:sp>
        <p:nvSpPr>
          <p:cNvPr id="5" name="Footer Placeholder 4">
            <a:extLst>
              <a:ext uri="{FF2B5EF4-FFF2-40B4-BE49-F238E27FC236}">
                <a16:creationId xmlns:a16="http://schemas.microsoft.com/office/drawing/2014/main" id="{25E93A9F-3737-4AAC-93F3-3037DD9A5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E4214-83B7-440C-A5DD-A6F1DA1DDD80}"/>
              </a:ext>
            </a:extLst>
          </p:cNvPr>
          <p:cNvSpPr>
            <a:spLocks noGrp="1"/>
          </p:cNvSpPr>
          <p:nvPr>
            <p:ph type="sldNum" sz="quarter" idx="12"/>
          </p:nvPr>
        </p:nvSpPr>
        <p:spPr/>
        <p:txBody>
          <a:bodyPr/>
          <a:lstStyle/>
          <a:p>
            <a:fld id="{F3F1AC9F-74D9-4676-95AE-232EC67C50BF}" type="slidenum">
              <a:rPr lang="en-US" smtClean="0"/>
              <a:t>‹#›</a:t>
            </a:fld>
            <a:endParaRPr lang="en-US"/>
          </a:p>
        </p:txBody>
      </p:sp>
    </p:spTree>
    <p:extLst>
      <p:ext uri="{BB962C8B-B14F-4D97-AF65-F5344CB8AC3E}">
        <p14:creationId xmlns:p14="http://schemas.microsoft.com/office/powerpoint/2010/main" val="1078845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4291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7350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3">
    <p:bg>
      <p:bgRef idx="1001">
        <a:schemeClr val="bg2"/>
      </p:bgRef>
    </p:bg>
    <p:spTree>
      <p:nvGrpSpPr>
        <p:cNvPr id="1" name=""/>
        <p:cNvGrpSpPr/>
        <p:nvPr/>
      </p:nvGrpSpPr>
      <p:grpSpPr>
        <a:xfrm>
          <a:off x="0" y="0"/>
          <a:ext cx="0" cy="0"/>
          <a:chOff x="0" y="0"/>
          <a:chExt cx="0" cy="0"/>
        </a:xfrm>
      </p:grpSpPr>
      <p:pic>
        <p:nvPicPr>
          <p:cNvPr id="6" name="Picture 5" descr="A person sitting at a desk&#10;&#10;Description automatically generated">
            <a:extLst>
              <a:ext uri="{FF2B5EF4-FFF2-40B4-BE49-F238E27FC236}">
                <a16:creationId xmlns:a16="http://schemas.microsoft.com/office/drawing/2014/main" id="{F4970119-8570-5C4A-87C9-317828E1B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26062" y="-1"/>
            <a:ext cx="6865937" cy="6858001"/>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8" name="Freeform 7">
            <a:extLst>
              <a:ext uri="{FF2B5EF4-FFF2-40B4-BE49-F238E27FC236}">
                <a16:creationId xmlns:a16="http://schemas.microsoft.com/office/drawing/2014/main" id="{ADF2565F-080F-2746-8159-EABB876480E6}"/>
              </a:ext>
            </a:extLst>
          </p:cNvPr>
          <p:cNvSpPr/>
          <p:nvPr userDrawn="1"/>
        </p:nvSpPr>
        <p:spPr bwMode="auto">
          <a:xfrm>
            <a:off x="584200" y="5859942"/>
            <a:ext cx="1366245" cy="468087"/>
          </a:xfrm>
          <a:custGeom>
            <a:avLst/>
            <a:gdLst/>
            <a:ahLst/>
            <a:cxnLst/>
            <a:rect l="l" t="t" r="r" b="b"/>
            <a:pathLst>
              <a:path w="1952178" h="668833">
                <a:moveTo>
                  <a:pt x="375047" y="522237"/>
                </a:moveTo>
                <a:lnTo>
                  <a:pt x="343048" y="526702"/>
                </a:lnTo>
                <a:cubicBezTo>
                  <a:pt x="333127" y="527992"/>
                  <a:pt x="325660" y="530398"/>
                  <a:pt x="320650" y="533920"/>
                </a:cubicBezTo>
                <a:cubicBezTo>
                  <a:pt x="315639" y="537443"/>
                  <a:pt x="313134" y="543619"/>
                  <a:pt x="313134" y="552450"/>
                </a:cubicBezTo>
                <a:cubicBezTo>
                  <a:pt x="313134" y="558899"/>
                  <a:pt x="315441" y="564182"/>
                  <a:pt x="320055" y="568300"/>
                </a:cubicBezTo>
                <a:cubicBezTo>
                  <a:pt x="324668" y="572417"/>
                  <a:pt x="330845" y="574476"/>
                  <a:pt x="338584" y="574476"/>
                </a:cubicBezTo>
                <a:cubicBezTo>
                  <a:pt x="349101" y="574476"/>
                  <a:pt x="357807" y="570780"/>
                  <a:pt x="364703" y="563388"/>
                </a:cubicBezTo>
                <a:cubicBezTo>
                  <a:pt x="371599" y="555997"/>
                  <a:pt x="375047" y="546695"/>
                  <a:pt x="375047" y="535483"/>
                </a:cubicBezTo>
                <a:close/>
                <a:moveTo>
                  <a:pt x="1025425" y="468659"/>
                </a:moveTo>
                <a:cubicBezTo>
                  <a:pt x="1012329" y="468659"/>
                  <a:pt x="1002084" y="473496"/>
                  <a:pt x="994692" y="483170"/>
                </a:cubicBezTo>
                <a:cubicBezTo>
                  <a:pt x="987301" y="492844"/>
                  <a:pt x="983605" y="506363"/>
                  <a:pt x="983605" y="523726"/>
                </a:cubicBezTo>
                <a:cubicBezTo>
                  <a:pt x="983605" y="538708"/>
                  <a:pt x="987152" y="550688"/>
                  <a:pt x="994246" y="559668"/>
                </a:cubicBezTo>
                <a:cubicBezTo>
                  <a:pt x="1001340" y="568647"/>
                  <a:pt x="1010741" y="573137"/>
                  <a:pt x="1022449" y="573137"/>
                </a:cubicBezTo>
                <a:cubicBezTo>
                  <a:pt x="1034355" y="573137"/>
                  <a:pt x="1044029" y="568846"/>
                  <a:pt x="1051470" y="560263"/>
                </a:cubicBezTo>
                <a:cubicBezTo>
                  <a:pt x="1058912" y="551681"/>
                  <a:pt x="1062632" y="540692"/>
                  <a:pt x="1062632" y="527298"/>
                </a:cubicBezTo>
                <a:lnTo>
                  <a:pt x="1062632" y="507504"/>
                </a:lnTo>
                <a:cubicBezTo>
                  <a:pt x="1062632" y="496788"/>
                  <a:pt x="1059085" y="487635"/>
                  <a:pt x="1051991" y="480045"/>
                </a:cubicBezTo>
                <a:cubicBezTo>
                  <a:pt x="1044897" y="472454"/>
                  <a:pt x="1036042" y="468659"/>
                  <a:pt x="1025425" y="468659"/>
                </a:cubicBezTo>
                <a:close/>
                <a:moveTo>
                  <a:pt x="1764208" y="466576"/>
                </a:moveTo>
                <a:cubicBezTo>
                  <a:pt x="1754286" y="466576"/>
                  <a:pt x="1745877" y="470197"/>
                  <a:pt x="1738982" y="477440"/>
                </a:cubicBezTo>
                <a:cubicBezTo>
                  <a:pt x="1732086" y="484683"/>
                  <a:pt x="1727844" y="494159"/>
                  <a:pt x="1726257" y="505866"/>
                </a:cubicBezTo>
                <a:lnTo>
                  <a:pt x="1796801" y="505866"/>
                </a:lnTo>
                <a:cubicBezTo>
                  <a:pt x="1796702" y="493464"/>
                  <a:pt x="1793775" y="483815"/>
                  <a:pt x="1788021" y="476919"/>
                </a:cubicBezTo>
                <a:cubicBezTo>
                  <a:pt x="1782266" y="470024"/>
                  <a:pt x="1774329" y="466576"/>
                  <a:pt x="1764208" y="466576"/>
                </a:cubicBezTo>
                <a:close/>
                <a:moveTo>
                  <a:pt x="1440358" y="466576"/>
                </a:moveTo>
                <a:cubicBezTo>
                  <a:pt x="1430436" y="466576"/>
                  <a:pt x="1422027" y="470197"/>
                  <a:pt x="1415132" y="477440"/>
                </a:cubicBezTo>
                <a:cubicBezTo>
                  <a:pt x="1408236" y="484683"/>
                  <a:pt x="1403994" y="494159"/>
                  <a:pt x="1402407" y="505866"/>
                </a:cubicBezTo>
                <a:lnTo>
                  <a:pt x="1472951" y="505866"/>
                </a:lnTo>
                <a:cubicBezTo>
                  <a:pt x="1472852" y="493464"/>
                  <a:pt x="1469925" y="483815"/>
                  <a:pt x="1464171" y="476919"/>
                </a:cubicBezTo>
                <a:cubicBezTo>
                  <a:pt x="1458416" y="470024"/>
                  <a:pt x="1450479" y="466576"/>
                  <a:pt x="1440358" y="466576"/>
                </a:cubicBezTo>
                <a:close/>
                <a:moveTo>
                  <a:pt x="202108" y="466576"/>
                </a:moveTo>
                <a:cubicBezTo>
                  <a:pt x="192186" y="466576"/>
                  <a:pt x="183778" y="470197"/>
                  <a:pt x="176882" y="477440"/>
                </a:cubicBezTo>
                <a:cubicBezTo>
                  <a:pt x="169986" y="484683"/>
                  <a:pt x="165745" y="494159"/>
                  <a:pt x="164157" y="505866"/>
                </a:cubicBezTo>
                <a:lnTo>
                  <a:pt x="234702" y="505866"/>
                </a:lnTo>
                <a:cubicBezTo>
                  <a:pt x="234602" y="493464"/>
                  <a:pt x="231675" y="483815"/>
                  <a:pt x="225921" y="476919"/>
                </a:cubicBezTo>
                <a:cubicBezTo>
                  <a:pt x="220166" y="470024"/>
                  <a:pt x="212229" y="466576"/>
                  <a:pt x="202108" y="466576"/>
                </a:cubicBezTo>
                <a:close/>
                <a:moveTo>
                  <a:pt x="1634430" y="444698"/>
                </a:moveTo>
                <a:lnTo>
                  <a:pt x="1668958" y="444698"/>
                </a:lnTo>
                <a:lnTo>
                  <a:pt x="1668958" y="597098"/>
                </a:lnTo>
                <a:lnTo>
                  <a:pt x="1634430" y="597098"/>
                </a:lnTo>
                <a:close/>
                <a:moveTo>
                  <a:pt x="720030" y="444698"/>
                </a:moveTo>
                <a:lnTo>
                  <a:pt x="754558" y="444698"/>
                </a:lnTo>
                <a:lnTo>
                  <a:pt x="754558" y="597098"/>
                </a:lnTo>
                <a:lnTo>
                  <a:pt x="720030" y="597098"/>
                </a:lnTo>
                <a:close/>
                <a:moveTo>
                  <a:pt x="1603771" y="442019"/>
                </a:moveTo>
                <a:cubicBezTo>
                  <a:pt x="1610022" y="442019"/>
                  <a:pt x="1614785" y="442962"/>
                  <a:pt x="1618059" y="444847"/>
                </a:cubicBezTo>
                <a:lnTo>
                  <a:pt x="1618059" y="477589"/>
                </a:lnTo>
                <a:cubicBezTo>
                  <a:pt x="1613892" y="474315"/>
                  <a:pt x="1607889" y="472678"/>
                  <a:pt x="1600051" y="472678"/>
                </a:cubicBezTo>
                <a:cubicBezTo>
                  <a:pt x="1589831" y="472678"/>
                  <a:pt x="1581298" y="477291"/>
                  <a:pt x="1574452" y="486519"/>
                </a:cubicBezTo>
                <a:cubicBezTo>
                  <a:pt x="1567606" y="495746"/>
                  <a:pt x="1564183" y="508297"/>
                  <a:pt x="1564183" y="524172"/>
                </a:cubicBezTo>
                <a:lnTo>
                  <a:pt x="1564183" y="597098"/>
                </a:lnTo>
                <a:lnTo>
                  <a:pt x="1529655" y="597098"/>
                </a:lnTo>
                <a:lnTo>
                  <a:pt x="1529655" y="444698"/>
                </a:lnTo>
                <a:lnTo>
                  <a:pt x="1564183" y="444698"/>
                </a:lnTo>
                <a:lnTo>
                  <a:pt x="1564183" y="476101"/>
                </a:lnTo>
                <a:lnTo>
                  <a:pt x="1564779" y="476101"/>
                </a:lnTo>
                <a:cubicBezTo>
                  <a:pt x="1568152" y="465385"/>
                  <a:pt x="1573336" y="457026"/>
                  <a:pt x="1580331" y="451023"/>
                </a:cubicBezTo>
                <a:cubicBezTo>
                  <a:pt x="1587326" y="445021"/>
                  <a:pt x="1595139" y="442019"/>
                  <a:pt x="1603771" y="442019"/>
                </a:cubicBezTo>
                <a:close/>
                <a:moveTo>
                  <a:pt x="517921" y="442019"/>
                </a:moveTo>
                <a:cubicBezTo>
                  <a:pt x="524172" y="442019"/>
                  <a:pt x="528935" y="442962"/>
                  <a:pt x="532209" y="444847"/>
                </a:cubicBezTo>
                <a:lnTo>
                  <a:pt x="532209" y="477589"/>
                </a:lnTo>
                <a:cubicBezTo>
                  <a:pt x="528042" y="474315"/>
                  <a:pt x="522039" y="472678"/>
                  <a:pt x="514201" y="472678"/>
                </a:cubicBezTo>
                <a:cubicBezTo>
                  <a:pt x="503981" y="472678"/>
                  <a:pt x="495448" y="477291"/>
                  <a:pt x="488602" y="486519"/>
                </a:cubicBezTo>
                <a:cubicBezTo>
                  <a:pt x="481756" y="495746"/>
                  <a:pt x="478333" y="508297"/>
                  <a:pt x="478333" y="524172"/>
                </a:cubicBezTo>
                <a:lnTo>
                  <a:pt x="478333" y="597098"/>
                </a:lnTo>
                <a:lnTo>
                  <a:pt x="443805" y="597098"/>
                </a:lnTo>
                <a:lnTo>
                  <a:pt x="443805" y="444698"/>
                </a:lnTo>
                <a:lnTo>
                  <a:pt x="478333" y="444698"/>
                </a:lnTo>
                <a:lnTo>
                  <a:pt x="478333" y="476101"/>
                </a:lnTo>
                <a:lnTo>
                  <a:pt x="478929" y="476101"/>
                </a:lnTo>
                <a:cubicBezTo>
                  <a:pt x="482302" y="465385"/>
                  <a:pt x="487486" y="457026"/>
                  <a:pt x="494481" y="451023"/>
                </a:cubicBezTo>
                <a:cubicBezTo>
                  <a:pt x="501476" y="445021"/>
                  <a:pt x="509289" y="442019"/>
                  <a:pt x="517921" y="442019"/>
                </a:cubicBezTo>
                <a:close/>
                <a:moveTo>
                  <a:pt x="1906339" y="441126"/>
                </a:moveTo>
                <a:cubicBezTo>
                  <a:pt x="1920428" y="441126"/>
                  <a:pt x="1933029" y="443259"/>
                  <a:pt x="1944141" y="447526"/>
                </a:cubicBezTo>
                <a:lnTo>
                  <a:pt x="1944141" y="477738"/>
                </a:lnTo>
                <a:cubicBezTo>
                  <a:pt x="1933426" y="470396"/>
                  <a:pt x="1921123" y="466725"/>
                  <a:pt x="1907232" y="466725"/>
                </a:cubicBezTo>
                <a:cubicBezTo>
                  <a:pt x="1902866" y="466725"/>
                  <a:pt x="1898922" y="467171"/>
                  <a:pt x="1895400" y="468064"/>
                </a:cubicBezTo>
                <a:cubicBezTo>
                  <a:pt x="1891878" y="468957"/>
                  <a:pt x="1888876" y="470197"/>
                  <a:pt x="1886396" y="471785"/>
                </a:cubicBezTo>
                <a:cubicBezTo>
                  <a:pt x="1883915" y="473372"/>
                  <a:pt x="1881981" y="475282"/>
                  <a:pt x="1880592" y="477515"/>
                </a:cubicBezTo>
                <a:cubicBezTo>
                  <a:pt x="1879203" y="479747"/>
                  <a:pt x="1878508" y="482203"/>
                  <a:pt x="1878508" y="484882"/>
                </a:cubicBezTo>
                <a:cubicBezTo>
                  <a:pt x="1878508" y="488156"/>
                  <a:pt x="1879203" y="490934"/>
                  <a:pt x="1880592" y="493216"/>
                </a:cubicBezTo>
                <a:cubicBezTo>
                  <a:pt x="1881981" y="495498"/>
                  <a:pt x="1884039" y="497507"/>
                  <a:pt x="1886768" y="499244"/>
                </a:cubicBezTo>
                <a:cubicBezTo>
                  <a:pt x="1889497" y="500980"/>
                  <a:pt x="1892771" y="502567"/>
                  <a:pt x="1896591" y="504006"/>
                </a:cubicBezTo>
                <a:cubicBezTo>
                  <a:pt x="1900411" y="505445"/>
                  <a:pt x="1904801" y="507007"/>
                  <a:pt x="1909762" y="508694"/>
                </a:cubicBezTo>
                <a:cubicBezTo>
                  <a:pt x="1916311" y="511373"/>
                  <a:pt x="1922189" y="514102"/>
                  <a:pt x="1927398" y="516880"/>
                </a:cubicBezTo>
                <a:cubicBezTo>
                  <a:pt x="1932607" y="519658"/>
                  <a:pt x="1937047" y="522808"/>
                  <a:pt x="1940718" y="526330"/>
                </a:cubicBezTo>
                <a:cubicBezTo>
                  <a:pt x="1944389" y="529853"/>
                  <a:pt x="1947217" y="533920"/>
                  <a:pt x="1949201" y="538534"/>
                </a:cubicBezTo>
                <a:cubicBezTo>
                  <a:pt x="1951186" y="543148"/>
                  <a:pt x="1952178" y="548630"/>
                  <a:pt x="1952178" y="554980"/>
                </a:cubicBezTo>
                <a:cubicBezTo>
                  <a:pt x="1952178" y="562719"/>
                  <a:pt x="1950392" y="569466"/>
                  <a:pt x="1946820" y="575220"/>
                </a:cubicBezTo>
                <a:cubicBezTo>
                  <a:pt x="1943248" y="580975"/>
                  <a:pt x="1938486" y="585738"/>
                  <a:pt x="1932533" y="589508"/>
                </a:cubicBezTo>
                <a:cubicBezTo>
                  <a:pt x="1926580" y="593278"/>
                  <a:pt x="1919709" y="596081"/>
                  <a:pt x="1911920" y="597917"/>
                </a:cubicBezTo>
                <a:cubicBezTo>
                  <a:pt x="1904131" y="599752"/>
                  <a:pt x="1895921" y="600670"/>
                  <a:pt x="1887289" y="600670"/>
                </a:cubicBezTo>
                <a:cubicBezTo>
                  <a:pt x="1870620" y="600670"/>
                  <a:pt x="1856184" y="597892"/>
                  <a:pt x="1843980" y="592335"/>
                </a:cubicBezTo>
                <a:lnTo>
                  <a:pt x="1843980" y="560337"/>
                </a:lnTo>
                <a:cubicBezTo>
                  <a:pt x="1856878" y="570160"/>
                  <a:pt x="1871116" y="575071"/>
                  <a:pt x="1886694" y="575071"/>
                </a:cubicBezTo>
                <a:cubicBezTo>
                  <a:pt x="1907530" y="575071"/>
                  <a:pt x="1917948" y="568920"/>
                  <a:pt x="1917948" y="556617"/>
                </a:cubicBezTo>
                <a:cubicBezTo>
                  <a:pt x="1917948" y="553144"/>
                  <a:pt x="1917055" y="550192"/>
                  <a:pt x="1915269" y="547761"/>
                </a:cubicBezTo>
                <a:cubicBezTo>
                  <a:pt x="1913483" y="545331"/>
                  <a:pt x="1911077" y="543173"/>
                  <a:pt x="1908051" y="541287"/>
                </a:cubicBezTo>
                <a:cubicBezTo>
                  <a:pt x="1905024" y="539402"/>
                  <a:pt x="1901452" y="537716"/>
                  <a:pt x="1897335" y="536227"/>
                </a:cubicBezTo>
                <a:cubicBezTo>
                  <a:pt x="1893217" y="534739"/>
                  <a:pt x="1888629" y="533052"/>
                  <a:pt x="1883568" y="531167"/>
                </a:cubicBezTo>
                <a:cubicBezTo>
                  <a:pt x="1877317" y="528687"/>
                  <a:pt x="1871687" y="526057"/>
                  <a:pt x="1866676" y="523279"/>
                </a:cubicBezTo>
                <a:cubicBezTo>
                  <a:pt x="1861666" y="520501"/>
                  <a:pt x="1857498" y="517351"/>
                  <a:pt x="1854175" y="513829"/>
                </a:cubicBezTo>
                <a:cubicBezTo>
                  <a:pt x="1850851" y="510306"/>
                  <a:pt x="1848346" y="506313"/>
                  <a:pt x="1846659" y="501848"/>
                </a:cubicBezTo>
                <a:cubicBezTo>
                  <a:pt x="1844972" y="497383"/>
                  <a:pt x="1844129" y="492174"/>
                  <a:pt x="1844129" y="486221"/>
                </a:cubicBezTo>
                <a:cubicBezTo>
                  <a:pt x="1844129" y="478879"/>
                  <a:pt x="1845865" y="472405"/>
                  <a:pt x="1849338" y="466799"/>
                </a:cubicBezTo>
                <a:cubicBezTo>
                  <a:pt x="1852811" y="461193"/>
                  <a:pt x="1857474" y="456480"/>
                  <a:pt x="1863328" y="452660"/>
                </a:cubicBezTo>
                <a:cubicBezTo>
                  <a:pt x="1869181" y="448840"/>
                  <a:pt x="1875829" y="445963"/>
                  <a:pt x="1883271" y="444028"/>
                </a:cubicBezTo>
                <a:cubicBezTo>
                  <a:pt x="1890712" y="442094"/>
                  <a:pt x="1898401" y="441126"/>
                  <a:pt x="1906339" y="441126"/>
                </a:cubicBezTo>
                <a:close/>
                <a:moveTo>
                  <a:pt x="1764655" y="441126"/>
                </a:moveTo>
                <a:cubicBezTo>
                  <a:pt x="1785491" y="441126"/>
                  <a:pt x="1801614" y="447823"/>
                  <a:pt x="1813024" y="461218"/>
                </a:cubicBezTo>
                <a:cubicBezTo>
                  <a:pt x="1824434" y="474612"/>
                  <a:pt x="1830139" y="493216"/>
                  <a:pt x="1830139" y="517029"/>
                </a:cubicBezTo>
                <a:lnTo>
                  <a:pt x="1830139" y="530274"/>
                </a:lnTo>
                <a:lnTo>
                  <a:pt x="1726257" y="530274"/>
                </a:lnTo>
                <a:cubicBezTo>
                  <a:pt x="1726654" y="544363"/>
                  <a:pt x="1730995" y="555228"/>
                  <a:pt x="1739279" y="562868"/>
                </a:cubicBezTo>
                <a:cubicBezTo>
                  <a:pt x="1747564" y="570507"/>
                  <a:pt x="1758949" y="574327"/>
                  <a:pt x="1773435" y="574327"/>
                </a:cubicBezTo>
                <a:cubicBezTo>
                  <a:pt x="1789707" y="574327"/>
                  <a:pt x="1804640" y="569466"/>
                  <a:pt x="1818233" y="559742"/>
                </a:cubicBezTo>
                <a:lnTo>
                  <a:pt x="1818233" y="587573"/>
                </a:lnTo>
                <a:cubicBezTo>
                  <a:pt x="1804342" y="596304"/>
                  <a:pt x="1785987" y="600670"/>
                  <a:pt x="1763166" y="600670"/>
                </a:cubicBezTo>
                <a:cubicBezTo>
                  <a:pt x="1740743" y="600670"/>
                  <a:pt x="1723156" y="593749"/>
                  <a:pt x="1710407" y="579908"/>
                </a:cubicBezTo>
                <a:cubicBezTo>
                  <a:pt x="1697657" y="566067"/>
                  <a:pt x="1691282" y="546596"/>
                  <a:pt x="1691282" y="521493"/>
                </a:cubicBezTo>
                <a:cubicBezTo>
                  <a:pt x="1691282" y="497780"/>
                  <a:pt x="1698302" y="478457"/>
                  <a:pt x="1712342" y="463525"/>
                </a:cubicBezTo>
                <a:cubicBezTo>
                  <a:pt x="1726381" y="448592"/>
                  <a:pt x="1743819" y="441126"/>
                  <a:pt x="1764655" y="441126"/>
                </a:cubicBezTo>
                <a:close/>
                <a:moveTo>
                  <a:pt x="1440805" y="441126"/>
                </a:moveTo>
                <a:cubicBezTo>
                  <a:pt x="1461641" y="441126"/>
                  <a:pt x="1477764" y="447823"/>
                  <a:pt x="1489174" y="461218"/>
                </a:cubicBezTo>
                <a:cubicBezTo>
                  <a:pt x="1500584" y="474612"/>
                  <a:pt x="1506289" y="493216"/>
                  <a:pt x="1506289" y="517029"/>
                </a:cubicBezTo>
                <a:lnTo>
                  <a:pt x="1506289" y="530274"/>
                </a:lnTo>
                <a:lnTo>
                  <a:pt x="1402407" y="530274"/>
                </a:lnTo>
                <a:cubicBezTo>
                  <a:pt x="1402804" y="544363"/>
                  <a:pt x="1407145" y="555228"/>
                  <a:pt x="1415429" y="562868"/>
                </a:cubicBezTo>
                <a:cubicBezTo>
                  <a:pt x="1423714" y="570507"/>
                  <a:pt x="1435099" y="574327"/>
                  <a:pt x="1449585" y="574327"/>
                </a:cubicBezTo>
                <a:cubicBezTo>
                  <a:pt x="1465857" y="574327"/>
                  <a:pt x="1480790" y="569466"/>
                  <a:pt x="1494383" y="559742"/>
                </a:cubicBezTo>
                <a:lnTo>
                  <a:pt x="1494383" y="587573"/>
                </a:lnTo>
                <a:cubicBezTo>
                  <a:pt x="1480492" y="596304"/>
                  <a:pt x="1462137" y="600670"/>
                  <a:pt x="1439316" y="600670"/>
                </a:cubicBezTo>
                <a:cubicBezTo>
                  <a:pt x="1416893" y="600670"/>
                  <a:pt x="1399306" y="593749"/>
                  <a:pt x="1386557" y="579908"/>
                </a:cubicBezTo>
                <a:cubicBezTo>
                  <a:pt x="1373807" y="566067"/>
                  <a:pt x="1367432" y="546596"/>
                  <a:pt x="1367432" y="521493"/>
                </a:cubicBezTo>
                <a:cubicBezTo>
                  <a:pt x="1367432" y="497780"/>
                  <a:pt x="1374452" y="478457"/>
                  <a:pt x="1388492" y="463525"/>
                </a:cubicBezTo>
                <a:cubicBezTo>
                  <a:pt x="1402531" y="448592"/>
                  <a:pt x="1419969" y="441126"/>
                  <a:pt x="1440805" y="441126"/>
                </a:cubicBezTo>
                <a:close/>
                <a:moveTo>
                  <a:pt x="1016942" y="441126"/>
                </a:moveTo>
                <a:cubicBezTo>
                  <a:pt x="1037083" y="441126"/>
                  <a:pt x="1052016" y="449361"/>
                  <a:pt x="1061739" y="465832"/>
                </a:cubicBezTo>
                <a:lnTo>
                  <a:pt x="1062335" y="465832"/>
                </a:lnTo>
                <a:lnTo>
                  <a:pt x="1062335" y="444698"/>
                </a:lnTo>
                <a:lnTo>
                  <a:pt x="1096863" y="444698"/>
                </a:lnTo>
                <a:lnTo>
                  <a:pt x="1096863" y="584894"/>
                </a:lnTo>
                <a:cubicBezTo>
                  <a:pt x="1096863" y="640854"/>
                  <a:pt x="1068734" y="668833"/>
                  <a:pt x="1012477" y="668833"/>
                </a:cubicBezTo>
                <a:cubicBezTo>
                  <a:pt x="992633" y="668833"/>
                  <a:pt x="975320" y="665509"/>
                  <a:pt x="960536" y="658862"/>
                </a:cubicBezTo>
                <a:lnTo>
                  <a:pt x="960536" y="627310"/>
                </a:lnTo>
                <a:cubicBezTo>
                  <a:pt x="977205" y="636835"/>
                  <a:pt x="993030" y="641598"/>
                  <a:pt x="1008013" y="641598"/>
                </a:cubicBezTo>
                <a:cubicBezTo>
                  <a:pt x="1044227" y="641598"/>
                  <a:pt x="1062335" y="623788"/>
                  <a:pt x="1062335" y="588168"/>
                </a:cubicBezTo>
                <a:lnTo>
                  <a:pt x="1062335" y="571500"/>
                </a:lnTo>
                <a:lnTo>
                  <a:pt x="1061739" y="571500"/>
                </a:lnTo>
                <a:cubicBezTo>
                  <a:pt x="1050329" y="590946"/>
                  <a:pt x="1033164" y="600670"/>
                  <a:pt x="1010245" y="600670"/>
                </a:cubicBezTo>
                <a:cubicBezTo>
                  <a:pt x="991691" y="600670"/>
                  <a:pt x="976734" y="593898"/>
                  <a:pt x="965373" y="580355"/>
                </a:cubicBezTo>
                <a:cubicBezTo>
                  <a:pt x="954013" y="566811"/>
                  <a:pt x="948332" y="548630"/>
                  <a:pt x="948332" y="525809"/>
                </a:cubicBezTo>
                <a:cubicBezTo>
                  <a:pt x="948332" y="499913"/>
                  <a:pt x="954434" y="479325"/>
                  <a:pt x="966638" y="464046"/>
                </a:cubicBezTo>
                <a:cubicBezTo>
                  <a:pt x="978842" y="448766"/>
                  <a:pt x="995610" y="441126"/>
                  <a:pt x="1016942" y="441126"/>
                </a:cubicBezTo>
                <a:close/>
                <a:moveTo>
                  <a:pt x="871388" y="441126"/>
                </a:moveTo>
                <a:cubicBezTo>
                  <a:pt x="887958" y="441126"/>
                  <a:pt x="900608" y="446509"/>
                  <a:pt x="909339" y="457274"/>
                </a:cubicBezTo>
                <a:cubicBezTo>
                  <a:pt x="918071" y="468039"/>
                  <a:pt x="922436" y="483592"/>
                  <a:pt x="922436" y="503932"/>
                </a:cubicBezTo>
                <a:lnTo>
                  <a:pt x="922436" y="597098"/>
                </a:lnTo>
                <a:lnTo>
                  <a:pt x="887908" y="597098"/>
                </a:lnTo>
                <a:lnTo>
                  <a:pt x="887908" y="511224"/>
                </a:lnTo>
                <a:cubicBezTo>
                  <a:pt x="887908" y="482748"/>
                  <a:pt x="877837" y="468511"/>
                  <a:pt x="857696" y="468511"/>
                </a:cubicBezTo>
                <a:cubicBezTo>
                  <a:pt x="847179" y="468511"/>
                  <a:pt x="838497" y="472454"/>
                  <a:pt x="831651" y="480342"/>
                </a:cubicBezTo>
                <a:cubicBezTo>
                  <a:pt x="824805" y="488230"/>
                  <a:pt x="821382" y="498177"/>
                  <a:pt x="821382" y="510182"/>
                </a:cubicBezTo>
                <a:lnTo>
                  <a:pt x="821382" y="597098"/>
                </a:lnTo>
                <a:lnTo>
                  <a:pt x="786705" y="597098"/>
                </a:lnTo>
                <a:lnTo>
                  <a:pt x="786705" y="444698"/>
                </a:lnTo>
                <a:lnTo>
                  <a:pt x="821382" y="444698"/>
                </a:lnTo>
                <a:lnTo>
                  <a:pt x="821382" y="469999"/>
                </a:lnTo>
                <a:lnTo>
                  <a:pt x="821977" y="469999"/>
                </a:lnTo>
                <a:cubicBezTo>
                  <a:pt x="833387" y="450750"/>
                  <a:pt x="849858" y="441126"/>
                  <a:pt x="871388" y="441126"/>
                </a:cubicBezTo>
                <a:close/>
                <a:moveTo>
                  <a:pt x="633263" y="441126"/>
                </a:moveTo>
                <a:cubicBezTo>
                  <a:pt x="649833" y="441126"/>
                  <a:pt x="662483" y="446509"/>
                  <a:pt x="671214" y="457274"/>
                </a:cubicBezTo>
                <a:cubicBezTo>
                  <a:pt x="679946" y="468039"/>
                  <a:pt x="684311" y="483592"/>
                  <a:pt x="684311" y="503932"/>
                </a:cubicBezTo>
                <a:lnTo>
                  <a:pt x="684311" y="597098"/>
                </a:lnTo>
                <a:lnTo>
                  <a:pt x="649783" y="597098"/>
                </a:lnTo>
                <a:lnTo>
                  <a:pt x="649783" y="511224"/>
                </a:lnTo>
                <a:cubicBezTo>
                  <a:pt x="649783" y="482748"/>
                  <a:pt x="639713" y="468511"/>
                  <a:pt x="619571" y="468511"/>
                </a:cubicBezTo>
                <a:cubicBezTo>
                  <a:pt x="609054" y="468511"/>
                  <a:pt x="600372" y="472454"/>
                  <a:pt x="593526" y="480342"/>
                </a:cubicBezTo>
                <a:cubicBezTo>
                  <a:pt x="586680" y="488230"/>
                  <a:pt x="583257" y="498177"/>
                  <a:pt x="583257" y="510182"/>
                </a:cubicBezTo>
                <a:lnTo>
                  <a:pt x="583257" y="597098"/>
                </a:lnTo>
                <a:lnTo>
                  <a:pt x="548580" y="597098"/>
                </a:lnTo>
                <a:lnTo>
                  <a:pt x="548580" y="444698"/>
                </a:lnTo>
                <a:lnTo>
                  <a:pt x="583257" y="444698"/>
                </a:lnTo>
                <a:lnTo>
                  <a:pt x="583257" y="469999"/>
                </a:lnTo>
                <a:lnTo>
                  <a:pt x="583852" y="469999"/>
                </a:lnTo>
                <a:cubicBezTo>
                  <a:pt x="595263" y="450750"/>
                  <a:pt x="611733" y="441126"/>
                  <a:pt x="633263" y="441126"/>
                </a:cubicBezTo>
                <a:close/>
                <a:moveTo>
                  <a:pt x="350639" y="441126"/>
                </a:moveTo>
                <a:cubicBezTo>
                  <a:pt x="389136" y="441126"/>
                  <a:pt x="408384" y="460077"/>
                  <a:pt x="408384" y="497979"/>
                </a:cubicBezTo>
                <a:lnTo>
                  <a:pt x="408384" y="597098"/>
                </a:lnTo>
                <a:lnTo>
                  <a:pt x="374898" y="597098"/>
                </a:lnTo>
                <a:lnTo>
                  <a:pt x="374898" y="573285"/>
                </a:lnTo>
                <a:lnTo>
                  <a:pt x="374302" y="573285"/>
                </a:lnTo>
                <a:cubicBezTo>
                  <a:pt x="363785" y="591542"/>
                  <a:pt x="348357" y="600670"/>
                  <a:pt x="328017" y="600670"/>
                </a:cubicBezTo>
                <a:cubicBezTo>
                  <a:pt x="313035" y="600670"/>
                  <a:pt x="301302" y="596602"/>
                  <a:pt x="292819" y="588466"/>
                </a:cubicBezTo>
                <a:cubicBezTo>
                  <a:pt x="284336" y="580330"/>
                  <a:pt x="280094" y="569565"/>
                  <a:pt x="280094" y="556170"/>
                </a:cubicBezTo>
                <a:cubicBezTo>
                  <a:pt x="280094" y="527397"/>
                  <a:pt x="296664" y="510629"/>
                  <a:pt x="329803" y="505866"/>
                </a:cubicBezTo>
                <a:lnTo>
                  <a:pt x="375047" y="499467"/>
                </a:lnTo>
                <a:cubicBezTo>
                  <a:pt x="375047" y="477738"/>
                  <a:pt x="364728" y="466873"/>
                  <a:pt x="344090" y="466873"/>
                </a:cubicBezTo>
                <a:cubicBezTo>
                  <a:pt x="325933" y="466873"/>
                  <a:pt x="309562" y="473124"/>
                  <a:pt x="294977" y="485626"/>
                </a:cubicBezTo>
                <a:lnTo>
                  <a:pt x="294977" y="455414"/>
                </a:lnTo>
                <a:cubicBezTo>
                  <a:pt x="311050" y="445889"/>
                  <a:pt x="329604" y="441126"/>
                  <a:pt x="350639" y="441126"/>
                </a:cubicBezTo>
                <a:close/>
                <a:moveTo>
                  <a:pt x="202555" y="441126"/>
                </a:moveTo>
                <a:cubicBezTo>
                  <a:pt x="223391" y="441126"/>
                  <a:pt x="239514" y="447823"/>
                  <a:pt x="250924" y="461218"/>
                </a:cubicBezTo>
                <a:cubicBezTo>
                  <a:pt x="262334" y="474612"/>
                  <a:pt x="268039" y="493216"/>
                  <a:pt x="268039" y="517029"/>
                </a:cubicBezTo>
                <a:lnTo>
                  <a:pt x="268039" y="530274"/>
                </a:lnTo>
                <a:lnTo>
                  <a:pt x="164157" y="530274"/>
                </a:lnTo>
                <a:cubicBezTo>
                  <a:pt x="164554" y="544363"/>
                  <a:pt x="168895" y="555228"/>
                  <a:pt x="177179" y="562868"/>
                </a:cubicBezTo>
                <a:cubicBezTo>
                  <a:pt x="185464" y="570507"/>
                  <a:pt x="196850" y="574327"/>
                  <a:pt x="211336" y="574327"/>
                </a:cubicBezTo>
                <a:cubicBezTo>
                  <a:pt x="227607" y="574327"/>
                  <a:pt x="242540" y="569466"/>
                  <a:pt x="256133" y="559742"/>
                </a:cubicBezTo>
                <a:lnTo>
                  <a:pt x="256133" y="587573"/>
                </a:lnTo>
                <a:cubicBezTo>
                  <a:pt x="242242" y="596304"/>
                  <a:pt x="223887" y="600670"/>
                  <a:pt x="201066" y="600670"/>
                </a:cubicBezTo>
                <a:cubicBezTo>
                  <a:pt x="178643" y="600670"/>
                  <a:pt x="161056" y="593749"/>
                  <a:pt x="148307" y="579908"/>
                </a:cubicBezTo>
                <a:cubicBezTo>
                  <a:pt x="135557" y="566067"/>
                  <a:pt x="129182" y="546596"/>
                  <a:pt x="129182" y="521493"/>
                </a:cubicBezTo>
                <a:cubicBezTo>
                  <a:pt x="129182" y="497780"/>
                  <a:pt x="136202" y="478457"/>
                  <a:pt x="150242" y="463525"/>
                </a:cubicBezTo>
                <a:cubicBezTo>
                  <a:pt x="164281" y="448592"/>
                  <a:pt x="181719" y="441126"/>
                  <a:pt x="202555" y="441126"/>
                </a:cubicBezTo>
                <a:close/>
                <a:moveTo>
                  <a:pt x="0" y="383679"/>
                </a:moveTo>
                <a:lnTo>
                  <a:pt x="35421" y="383679"/>
                </a:lnTo>
                <a:lnTo>
                  <a:pt x="35421" y="567184"/>
                </a:lnTo>
                <a:lnTo>
                  <a:pt x="118169" y="567184"/>
                </a:lnTo>
                <a:lnTo>
                  <a:pt x="118169" y="597098"/>
                </a:lnTo>
                <a:lnTo>
                  <a:pt x="0" y="597098"/>
                </a:lnTo>
                <a:close/>
                <a:moveTo>
                  <a:pt x="1297483" y="380107"/>
                </a:moveTo>
                <a:cubicBezTo>
                  <a:pt x="1319807" y="380107"/>
                  <a:pt x="1336079" y="382637"/>
                  <a:pt x="1346299" y="387697"/>
                </a:cubicBezTo>
                <a:lnTo>
                  <a:pt x="1346299" y="422671"/>
                </a:lnTo>
                <a:cubicBezTo>
                  <a:pt x="1334194" y="413940"/>
                  <a:pt x="1318617" y="409575"/>
                  <a:pt x="1299567" y="409575"/>
                </a:cubicBezTo>
                <a:cubicBezTo>
                  <a:pt x="1294308" y="409575"/>
                  <a:pt x="1289074" y="410071"/>
                  <a:pt x="1283865" y="411063"/>
                </a:cubicBezTo>
                <a:cubicBezTo>
                  <a:pt x="1278656" y="412055"/>
                  <a:pt x="1273993" y="413692"/>
                  <a:pt x="1269875" y="415974"/>
                </a:cubicBezTo>
                <a:cubicBezTo>
                  <a:pt x="1265758" y="418256"/>
                  <a:pt x="1262409" y="421183"/>
                  <a:pt x="1259830" y="424755"/>
                </a:cubicBezTo>
                <a:cubicBezTo>
                  <a:pt x="1257250" y="428327"/>
                  <a:pt x="1255960" y="432643"/>
                  <a:pt x="1255960" y="437703"/>
                </a:cubicBezTo>
                <a:cubicBezTo>
                  <a:pt x="1255960" y="442466"/>
                  <a:pt x="1256952" y="446583"/>
                  <a:pt x="1258937" y="450056"/>
                </a:cubicBezTo>
                <a:cubicBezTo>
                  <a:pt x="1260921" y="453528"/>
                  <a:pt x="1263823" y="456704"/>
                  <a:pt x="1267643" y="459581"/>
                </a:cubicBezTo>
                <a:cubicBezTo>
                  <a:pt x="1271463" y="462458"/>
                  <a:pt x="1276126" y="465261"/>
                  <a:pt x="1281633" y="467990"/>
                </a:cubicBezTo>
                <a:cubicBezTo>
                  <a:pt x="1287140" y="470718"/>
                  <a:pt x="1293514" y="473670"/>
                  <a:pt x="1300757" y="476845"/>
                </a:cubicBezTo>
                <a:cubicBezTo>
                  <a:pt x="1308199" y="480714"/>
                  <a:pt x="1315218" y="484782"/>
                  <a:pt x="1321817" y="489049"/>
                </a:cubicBezTo>
                <a:cubicBezTo>
                  <a:pt x="1328415" y="493315"/>
                  <a:pt x="1334219" y="498028"/>
                  <a:pt x="1339229" y="503187"/>
                </a:cubicBezTo>
                <a:cubicBezTo>
                  <a:pt x="1344240" y="508347"/>
                  <a:pt x="1348209" y="514077"/>
                  <a:pt x="1351136" y="520377"/>
                </a:cubicBezTo>
                <a:cubicBezTo>
                  <a:pt x="1354063" y="526678"/>
                  <a:pt x="1355526" y="533846"/>
                  <a:pt x="1355526" y="541883"/>
                </a:cubicBezTo>
                <a:cubicBezTo>
                  <a:pt x="1355526" y="552698"/>
                  <a:pt x="1353343" y="561826"/>
                  <a:pt x="1348978" y="569267"/>
                </a:cubicBezTo>
                <a:cubicBezTo>
                  <a:pt x="1344612" y="576709"/>
                  <a:pt x="1338733" y="582761"/>
                  <a:pt x="1331342" y="587424"/>
                </a:cubicBezTo>
                <a:cubicBezTo>
                  <a:pt x="1323950" y="592087"/>
                  <a:pt x="1315442" y="595461"/>
                  <a:pt x="1305817" y="597544"/>
                </a:cubicBezTo>
                <a:cubicBezTo>
                  <a:pt x="1296193" y="599628"/>
                  <a:pt x="1286023" y="600670"/>
                  <a:pt x="1275308" y="600670"/>
                </a:cubicBezTo>
                <a:cubicBezTo>
                  <a:pt x="1271736" y="600670"/>
                  <a:pt x="1267345" y="600397"/>
                  <a:pt x="1262137" y="599851"/>
                </a:cubicBezTo>
                <a:cubicBezTo>
                  <a:pt x="1256927" y="599306"/>
                  <a:pt x="1251594" y="598512"/>
                  <a:pt x="1246137" y="597470"/>
                </a:cubicBezTo>
                <a:cubicBezTo>
                  <a:pt x="1240680" y="596428"/>
                  <a:pt x="1235521" y="595163"/>
                  <a:pt x="1230659" y="593675"/>
                </a:cubicBezTo>
                <a:cubicBezTo>
                  <a:pt x="1225798" y="592187"/>
                  <a:pt x="1221879" y="590500"/>
                  <a:pt x="1218902" y="588615"/>
                </a:cubicBezTo>
                <a:lnTo>
                  <a:pt x="1218902" y="552152"/>
                </a:lnTo>
                <a:cubicBezTo>
                  <a:pt x="1222176" y="555128"/>
                  <a:pt x="1226070" y="557807"/>
                  <a:pt x="1230585" y="560189"/>
                </a:cubicBezTo>
                <a:cubicBezTo>
                  <a:pt x="1235099" y="562570"/>
                  <a:pt x="1239887" y="564579"/>
                  <a:pt x="1244947" y="566216"/>
                </a:cubicBezTo>
                <a:cubicBezTo>
                  <a:pt x="1250007" y="567853"/>
                  <a:pt x="1255067" y="569118"/>
                  <a:pt x="1260127" y="570011"/>
                </a:cubicBezTo>
                <a:cubicBezTo>
                  <a:pt x="1265187" y="570904"/>
                  <a:pt x="1269851" y="571351"/>
                  <a:pt x="1274117" y="571351"/>
                </a:cubicBezTo>
                <a:cubicBezTo>
                  <a:pt x="1289000" y="571351"/>
                  <a:pt x="1300088" y="568870"/>
                  <a:pt x="1307380" y="563909"/>
                </a:cubicBezTo>
                <a:cubicBezTo>
                  <a:pt x="1314673" y="558948"/>
                  <a:pt x="1318319" y="551755"/>
                  <a:pt x="1318319" y="542329"/>
                </a:cubicBezTo>
                <a:cubicBezTo>
                  <a:pt x="1318319" y="537269"/>
                  <a:pt x="1317104" y="532879"/>
                  <a:pt x="1314673" y="529158"/>
                </a:cubicBezTo>
                <a:cubicBezTo>
                  <a:pt x="1312242" y="525437"/>
                  <a:pt x="1308844" y="522039"/>
                  <a:pt x="1304478" y="518963"/>
                </a:cubicBezTo>
                <a:cubicBezTo>
                  <a:pt x="1300112" y="515887"/>
                  <a:pt x="1294978" y="512936"/>
                  <a:pt x="1289074" y="510108"/>
                </a:cubicBezTo>
                <a:cubicBezTo>
                  <a:pt x="1283171" y="507280"/>
                  <a:pt x="1276846" y="504329"/>
                  <a:pt x="1270099" y="501253"/>
                </a:cubicBezTo>
                <a:cubicBezTo>
                  <a:pt x="1262856" y="497383"/>
                  <a:pt x="1256109" y="493464"/>
                  <a:pt x="1249858" y="489495"/>
                </a:cubicBezTo>
                <a:cubicBezTo>
                  <a:pt x="1243607" y="485527"/>
                  <a:pt x="1238175" y="481136"/>
                  <a:pt x="1233561" y="476324"/>
                </a:cubicBezTo>
                <a:cubicBezTo>
                  <a:pt x="1228948" y="471512"/>
                  <a:pt x="1225326" y="466080"/>
                  <a:pt x="1222697" y="460027"/>
                </a:cubicBezTo>
                <a:cubicBezTo>
                  <a:pt x="1220068" y="453975"/>
                  <a:pt x="1218753" y="446881"/>
                  <a:pt x="1218753" y="438745"/>
                </a:cubicBezTo>
                <a:cubicBezTo>
                  <a:pt x="1218753" y="428724"/>
                  <a:pt x="1221010" y="420017"/>
                  <a:pt x="1225525" y="412626"/>
                </a:cubicBezTo>
                <a:cubicBezTo>
                  <a:pt x="1230039" y="405234"/>
                  <a:pt x="1235992" y="399132"/>
                  <a:pt x="1243384" y="394320"/>
                </a:cubicBezTo>
                <a:cubicBezTo>
                  <a:pt x="1250776" y="389508"/>
                  <a:pt x="1259185" y="385936"/>
                  <a:pt x="1268611" y="383604"/>
                </a:cubicBezTo>
                <a:cubicBezTo>
                  <a:pt x="1278036" y="381272"/>
                  <a:pt x="1287661" y="380107"/>
                  <a:pt x="1297483" y="380107"/>
                </a:cubicBezTo>
                <a:close/>
                <a:moveTo>
                  <a:pt x="1651843" y="373409"/>
                </a:moveTo>
                <a:cubicBezTo>
                  <a:pt x="1657697" y="373409"/>
                  <a:pt x="1662658" y="375295"/>
                  <a:pt x="1666726" y="379065"/>
                </a:cubicBezTo>
                <a:cubicBezTo>
                  <a:pt x="1670794" y="382835"/>
                  <a:pt x="1672828" y="387548"/>
                  <a:pt x="1672828" y="393204"/>
                </a:cubicBezTo>
                <a:cubicBezTo>
                  <a:pt x="1672828" y="398561"/>
                  <a:pt x="1670794" y="403150"/>
                  <a:pt x="1666726" y="406970"/>
                </a:cubicBezTo>
                <a:cubicBezTo>
                  <a:pt x="1662658" y="410790"/>
                  <a:pt x="1657697" y="412700"/>
                  <a:pt x="1651843" y="412700"/>
                </a:cubicBezTo>
                <a:cubicBezTo>
                  <a:pt x="1646187" y="412700"/>
                  <a:pt x="1641351" y="410864"/>
                  <a:pt x="1637332" y="407193"/>
                </a:cubicBezTo>
                <a:cubicBezTo>
                  <a:pt x="1633314" y="403522"/>
                  <a:pt x="1631305" y="398859"/>
                  <a:pt x="1631305" y="393204"/>
                </a:cubicBezTo>
                <a:cubicBezTo>
                  <a:pt x="1631305" y="387548"/>
                  <a:pt x="1633314" y="382835"/>
                  <a:pt x="1637332" y="379065"/>
                </a:cubicBezTo>
                <a:cubicBezTo>
                  <a:pt x="1641351" y="375295"/>
                  <a:pt x="1646187" y="373409"/>
                  <a:pt x="1651843" y="373409"/>
                </a:cubicBezTo>
                <a:close/>
                <a:moveTo>
                  <a:pt x="737443" y="373409"/>
                </a:moveTo>
                <a:cubicBezTo>
                  <a:pt x="743297" y="373409"/>
                  <a:pt x="748258" y="375295"/>
                  <a:pt x="752326" y="379065"/>
                </a:cubicBezTo>
                <a:cubicBezTo>
                  <a:pt x="756394" y="382835"/>
                  <a:pt x="758428" y="387548"/>
                  <a:pt x="758428" y="393204"/>
                </a:cubicBezTo>
                <a:cubicBezTo>
                  <a:pt x="758428" y="398561"/>
                  <a:pt x="756394" y="403150"/>
                  <a:pt x="752326" y="406970"/>
                </a:cubicBezTo>
                <a:cubicBezTo>
                  <a:pt x="748258" y="410790"/>
                  <a:pt x="743297" y="412700"/>
                  <a:pt x="737443" y="412700"/>
                </a:cubicBezTo>
                <a:cubicBezTo>
                  <a:pt x="731787" y="412700"/>
                  <a:pt x="726951" y="410864"/>
                  <a:pt x="722932" y="407193"/>
                </a:cubicBezTo>
                <a:cubicBezTo>
                  <a:pt x="718914" y="403522"/>
                  <a:pt x="716905" y="398859"/>
                  <a:pt x="716905" y="393204"/>
                </a:cubicBezTo>
                <a:cubicBezTo>
                  <a:pt x="716905" y="387548"/>
                  <a:pt x="718914" y="382835"/>
                  <a:pt x="722932" y="379065"/>
                </a:cubicBezTo>
                <a:cubicBezTo>
                  <a:pt x="726951" y="375295"/>
                  <a:pt x="731787" y="373409"/>
                  <a:pt x="737443" y="373409"/>
                </a:cubicBezTo>
                <a:close/>
                <a:moveTo>
                  <a:pt x="698896" y="150762"/>
                </a:moveTo>
                <a:lnTo>
                  <a:pt x="666898" y="155227"/>
                </a:lnTo>
                <a:cubicBezTo>
                  <a:pt x="656977" y="156517"/>
                  <a:pt x="649510" y="158923"/>
                  <a:pt x="644500" y="162446"/>
                </a:cubicBezTo>
                <a:cubicBezTo>
                  <a:pt x="639489" y="165968"/>
                  <a:pt x="636984" y="172144"/>
                  <a:pt x="636984" y="180975"/>
                </a:cubicBezTo>
                <a:cubicBezTo>
                  <a:pt x="636984" y="187424"/>
                  <a:pt x="639291" y="192707"/>
                  <a:pt x="643904" y="196825"/>
                </a:cubicBezTo>
                <a:cubicBezTo>
                  <a:pt x="648518" y="200942"/>
                  <a:pt x="654695" y="203001"/>
                  <a:pt x="662434" y="203001"/>
                </a:cubicBezTo>
                <a:cubicBezTo>
                  <a:pt x="672951" y="203001"/>
                  <a:pt x="681657" y="199305"/>
                  <a:pt x="688553" y="191913"/>
                </a:cubicBezTo>
                <a:cubicBezTo>
                  <a:pt x="695449" y="184522"/>
                  <a:pt x="698896" y="175220"/>
                  <a:pt x="698896" y="164008"/>
                </a:cubicBezTo>
                <a:close/>
                <a:moveTo>
                  <a:pt x="339625" y="97184"/>
                </a:moveTo>
                <a:cubicBezTo>
                  <a:pt x="326529" y="97184"/>
                  <a:pt x="316284" y="102021"/>
                  <a:pt x="308892" y="111695"/>
                </a:cubicBezTo>
                <a:cubicBezTo>
                  <a:pt x="301501" y="121369"/>
                  <a:pt x="297805" y="134888"/>
                  <a:pt x="297805" y="152251"/>
                </a:cubicBezTo>
                <a:cubicBezTo>
                  <a:pt x="297805" y="167233"/>
                  <a:pt x="301352" y="179213"/>
                  <a:pt x="308446" y="188193"/>
                </a:cubicBezTo>
                <a:cubicBezTo>
                  <a:pt x="315540" y="197172"/>
                  <a:pt x="324941" y="201662"/>
                  <a:pt x="336649" y="201662"/>
                </a:cubicBezTo>
                <a:cubicBezTo>
                  <a:pt x="348555" y="201662"/>
                  <a:pt x="358229" y="197371"/>
                  <a:pt x="365670" y="188788"/>
                </a:cubicBezTo>
                <a:cubicBezTo>
                  <a:pt x="373112" y="180206"/>
                  <a:pt x="376832" y="169217"/>
                  <a:pt x="376832" y="155823"/>
                </a:cubicBezTo>
                <a:lnTo>
                  <a:pt x="376832" y="136029"/>
                </a:lnTo>
                <a:cubicBezTo>
                  <a:pt x="376832" y="125313"/>
                  <a:pt x="373285" y="116160"/>
                  <a:pt x="366191" y="108570"/>
                </a:cubicBezTo>
                <a:cubicBezTo>
                  <a:pt x="359097" y="100979"/>
                  <a:pt x="350242" y="97184"/>
                  <a:pt x="339625" y="97184"/>
                </a:cubicBezTo>
                <a:close/>
                <a:moveTo>
                  <a:pt x="1297483" y="95101"/>
                </a:moveTo>
                <a:cubicBezTo>
                  <a:pt x="1287561" y="95101"/>
                  <a:pt x="1279153" y="98722"/>
                  <a:pt x="1272257" y="105965"/>
                </a:cubicBezTo>
                <a:cubicBezTo>
                  <a:pt x="1265361" y="113208"/>
                  <a:pt x="1261119" y="122684"/>
                  <a:pt x="1259532" y="134391"/>
                </a:cubicBezTo>
                <a:lnTo>
                  <a:pt x="1330077" y="134391"/>
                </a:lnTo>
                <a:cubicBezTo>
                  <a:pt x="1329977" y="121989"/>
                  <a:pt x="1327050" y="112340"/>
                  <a:pt x="1321296" y="105444"/>
                </a:cubicBezTo>
                <a:cubicBezTo>
                  <a:pt x="1315541" y="98549"/>
                  <a:pt x="1307603" y="95101"/>
                  <a:pt x="1297483" y="95101"/>
                </a:cubicBezTo>
                <a:close/>
                <a:moveTo>
                  <a:pt x="1070371" y="73223"/>
                </a:moveTo>
                <a:lnTo>
                  <a:pt x="1107876" y="73223"/>
                </a:lnTo>
                <a:lnTo>
                  <a:pt x="1141660" y="179784"/>
                </a:lnTo>
                <a:cubicBezTo>
                  <a:pt x="1144240" y="187622"/>
                  <a:pt x="1145827" y="194468"/>
                  <a:pt x="1146423" y="200322"/>
                </a:cubicBezTo>
                <a:lnTo>
                  <a:pt x="1146869" y="200322"/>
                </a:lnTo>
                <a:cubicBezTo>
                  <a:pt x="1147762" y="192980"/>
                  <a:pt x="1149151" y="186332"/>
                  <a:pt x="1151036" y="180379"/>
                </a:cubicBezTo>
                <a:lnTo>
                  <a:pt x="1186457" y="73223"/>
                </a:lnTo>
                <a:lnTo>
                  <a:pt x="1222771" y="73223"/>
                </a:lnTo>
                <a:lnTo>
                  <a:pt x="1163835" y="225623"/>
                </a:lnTo>
                <a:lnTo>
                  <a:pt x="1126480" y="225623"/>
                </a:lnTo>
                <a:close/>
                <a:moveTo>
                  <a:pt x="443805" y="73223"/>
                </a:moveTo>
                <a:lnTo>
                  <a:pt x="478333" y="73223"/>
                </a:lnTo>
                <a:lnTo>
                  <a:pt x="478333" y="225623"/>
                </a:lnTo>
                <a:lnTo>
                  <a:pt x="443805" y="225623"/>
                </a:lnTo>
                <a:close/>
                <a:moveTo>
                  <a:pt x="205680" y="73223"/>
                </a:moveTo>
                <a:lnTo>
                  <a:pt x="240208" y="73223"/>
                </a:lnTo>
                <a:lnTo>
                  <a:pt x="240208" y="225623"/>
                </a:lnTo>
                <a:lnTo>
                  <a:pt x="205680" y="225623"/>
                </a:lnTo>
                <a:close/>
                <a:moveTo>
                  <a:pt x="1471463" y="69651"/>
                </a:moveTo>
                <a:cubicBezTo>
                  <a:pt x="1488033" y="69651"/>
                  <a:pt x="1500683" y="75034"/>
                  <a:pt x="1509414" y="85799"/>
                </a:cubicBezTo>
                <a:cubicBezTo>
                  <a:pt x="1518146" y="96564"/>
                  <a:pt x="1522511" y="112117"/>
                  <a:pt x="1522511" y="132457"/>
                </a:cubicBezTo>
                <a:lnTo>
                  <a:pt x="1522511" y="225623"/>
                </a:lnTo>
                <a:lnTo>
                  <a:pt x="1487983" y="225623"/>
                </a:lnTo>
                <a:lnTo>
                  <a:pt x="1487983" y="139749"/>
                </a:lnTo>
                <a:cubicBezTo>
                  <a:pt x="1487983" y="111273"/>
                  <a:pt x="1477912" y="97036"/>
                  <a:pt x="1457771" y="97036"/>
                </a:cubicBezTo>
                <a:cubicBezTo>
                  <a:pt x="1447254" y="97036"/>
                  <a:pt x="1438572" y="100979"/>
                  <a:pt x="1431726" y="108867"/>
                </a:cubicBezTo>
                <a:cubicBezTo>
                  <a:pt x="1424880" y="116755"/>
                  <a:pt x="1421457" y="126702"/>
                  <a:pt x="1421457" y="138707"/>
                </a:cubicBezTo>
                <a:lnTo>
                  <a:pt x="1421457" y="225623"/>
                </a:lnTo>
                <a:lnTo>
                  <a:pt x="1386780" y="225623"/>
                </a:lnTo>
                <a:lnTo>
                  <a:pt x="1386780" y="73223"/>
                </a:lnTo>
                <a:lnTo>
                  <a:pt x="1421457" y="73223"/>
                </a:lnTo>
                <a:lnTo>
                  <a:pt x="1421457" y="98524"/>
                </a:lnTo>
                <a:lnTo>
                  <a:pt x="1422052" y="98524"/>
                </a:lnTo>
                <a:cubicBezTo>
                  <a:pt x="1433462" y="79275"/>
                  <a:pt x="1449933" y="69651"/>
                  <a:pt x="1471463" y="69651"/>
                </a:cubicBezTo>
                <a:close/>
                <a:moveTo>
                  <a:pt x="1297930" y="69651"/>
                </a:moveTo>
                <a:cubicBezTo>
                  <a:pt x="1318766" y="69651"/>
                  <a:pt x="1334889" y="76348"/>
                  <a:pt x="1346299" y="89743"/>
                </a:cubicBezTo>
                <a:cubicBezTo>
                  <a:pt x="1357709" y="103137"/>
                  <a:pt x="1363414" y="121741"/>
                  <a:pt x="1363414" y="145554"/>
                </a:cubicBezTo>
                <a:lnTo>
                  <a:pt x="1363414" y="158799"/>
                </a:lnTo>
                <a:lnTo>
                  <a:pt x="1259532" y="158799"/>
                </a:lnTo>
                <a:cubicBezTo>
                  <a:pt x="1259929" y="172888"/>
                  <a:pt x="1264270" y="183753"/>
                  <a:pt x="1272555" y="191393"/>
                </a:cubicBezTo>
                <a:cubicBezTo>
                  <a:pt x="1280839" y="199032"/>
                  <a:pt x="1292225" y="202852"/>
                  <a:pt x="1306711" y="202852"/>
                </a:cubicBezTo>
                <a:cubicBezTo>
                  <a:pt x="1322982" y="202852"/>
                  <a:pt x="1337915" y="197991"/>
                  <a:pt x="1351508" y="188267"/>
                </a:cubicBezTo>
                <a:lnTo>
                  <a:pt x="1351508" y="216098"/>
                </a:lnTo>
                <a:cubicBezTo>
                  <a:pt x="1337617" y="224829"/>
                  <a:pt x="1319262" y="229195"/>
                  <a:pt x="1296441" y="229195"/>
                </a:cubicBezTo>
                <a:cubicBezTo>
                  <a:pt x="1274018" y="229195"/>
                  <a:pt x="1256431" y="222274"/>
                  <a:pt x="1243682" y="208433"/>
                </a:cubicBezTo>
                <a:cubicBezTo>
                  <a:pt x="1230932" y="194592"/>
                  <a:pt x="1224557" y="175121"/>
                  <a:pt x="1224557" y="150018"/>
                </a:cubicBezTo>
                <a:cubicBezTo>
                  <a:pt x="1224557" y="126305"/>
                  <a:pt x="1231577" y="106982"/>
                  <a:pt x="1245617" y="92050"/>
                </a:cubicBezTo>
                <a:cubicBezTo>
                  <a:pt x="1259656" y="77117"/>
                  <a:pt x="1277094" y="69651"/>
                  <a:pt x="1297930" y="69651"/>
                </a:cubicBezTo>
                <a:close/>
                <a:moveTo>
                  <a:pt x="674489" y="69651"/>
                </a:moveTo>
                <a:cubicBezTo>
                  <a:pt x="712985" y="69651"/>
                  <a:pt x="732234" y="88602"/>
                  <a:pt x="732234" y="126504"/>
                </a:cubicBezTo>
                <a:lnTo>
                  <a:pt x="732234" y="225623"/>
                </a:lnTo>
                <a:lnTo>
                  <a:pt x="698748" y="225623"/>
                </a:lnTo>
                <a:lnTo>
                  <a:pt x="698748" y="201811"/>
                </a:lnTo>
                <a:lnTo>
                  <a:pt x="698152" y="201811"/>
                </a:lnTo>
                <a:cubicBezTo>
                  <a:pt x="687635" y="220067"/>
                  <a:pt x="672207" y="229195"/>
                  <a:pt x="651867" y="229195"/>
                </a:cubicBezTo>
                <a:cubicBezTo>
                  <a:pt x="636885" y="229195"/>
                  <a:pt x="625152" y="225127"/>
                  <a:pt x="616669" y="216991"/>
                </a:cubicBezTo>
                <a:cubicBezTo>
                  <a:pt x="608186" y="208855"/>
                  <a:pt x="603944" y="198090"/>
                  <a:pt x="603944" y="184695"/>
                </a:cubicBezTo>
                <a:cubicBezTo>
                  <a:pt x="603944" y="155922"/>
                  <a:pt x="620514" y="139154"/>
                  <a:pt x="653653" y="134391"/>
                </a:cubicBezTo>
                <a:lnTo>
                  <a:pt x="698896" y="127992"/>
                </a:lnTo>
                <a:cubicBezTo>
                  <a:pt x="698896" y="106263"/>
                  <a:pt x="688578" y="95398"/>
                  <a:pt x="667940" y="95398"/>
                </a:cubicBezTo>
                <a:cubicBezTo>
                  <a:pt x="649783" y="95398"/>
                  <a:pt x="633412" y="101649"/>
                  <a:pt x="618827" y="114151"/>
                </a:cubicBezTo>
                <a:lnTo>
                  <a:pt x="618827" y="83939"/>
                </a:lnTo>
                <a:cubicBezTo>
                  <a:pt x="634900" y="74414"/>
                  <a:pt x="653454" y="69651"/>
                  <a:pt x="674489" y="69651"/>
                </a:cubicBezTo>
                <a:close/>
                <a:moveTo>
                  <a:pt x="331142" y="69651"/>
                </a:moveTo>
                <a:cubicBezTo>
                  <a:pt x="351284" y="69651"/>
                  <a:pt x="366216" y="77886"/>
                  <a:pt x="375939" y="94357"/>
                </a:cubicBezTo>
                <a:lnTo>
                  <a:pt x="376535" y="94357"/>
                </a:lnTo>
                <a:lnTo>
                  <a:pt x="376535" y="73223"/>
                </a:lnTo>
                <a:lnTo>
                  <a:pt x="411063" y="73223"/>
                </a:lnTo>
                <a:lnTo>
                  <a:pt x="411063" y="213419"/>
                </a:lnTo>
                <a:cubicBezTo>
                  <a:pt x="411063" y="269379"/>
                  <a:pt x="382934" y="297358"/>
                  <a:pt x="326677" y="297358"/>
                </a:cubicBezTo>
                <a:cubicBezTo>
                  <a:pt x="306834" y="297358"/>
                  <a:pt x="289520" y="294034"/>
                  <a:pt x="274736" y="287387"/>
                </a:cubicBezTo>
                <a:lnTo>
                  <a:pt x="274736" y="255835"/>
                </a:lnTo>
                <a:cubicBezTo>
                  <a:pt x="291405" y="265360"/>
                  <a:pt x="307230" y="270123"/>
                  <a:pt x="322213" y="270123"/>
                </a:cubicBezTo>
                <a:cubicBezTo>
                  <a:pt x="358427" y="270123"/>
                  <a:pt x="376535" y="252313"/>
                  <a:pt x="376535" y="216693"/>
                </a:cubicBezTo>
                <a:lnTo>
                  <a:pt x="376535" y="200025"/>
                </a:lnTo>
                <a:lnTo>
                  <a:pt x="375939" y="200025"/>
                </a:lnTo>
                <a:cubicBezTo>
                  <a:pt x="364529" y="219471"/>
                  <a:pt x="347364" y="229195"/>
                  <a:pt x="324445" y="229195"/>
                </a:cubicBezTo>
                <a:cubicBezTo>
                  <a:pt x="305891" y="229195"/>
                  <a:pt x="290934" y="222423"/>
                  <a:pt x="279573" y="208880"/>
                </a:cubicBezTo>
                <a:cubicBezTo>
                  <a:pt x="268213" y="195337"/>
                  <a:pt x="262532" y="177155"/>
                  <a:pt x="262532" y="154334"/>
                </a:cubicBezTo>
                <a:cubicBezTo>
                  <a:pt x="262532" y="128438"/>
                  <a:pt x="268634" y="107850"/>
                  <a:pt x="280838" y="92571"/>
                </a:cubicBezTo>
                <a:cubicBezTo>
                  <a:pt x="293042" y="77291"/>
                  <a:pt x="309810" y="69651"/>
                  <a:pt x="331142" y="69651"/>
                </a:cubicBezTo>
                <a:close/>
                <a:moveTo>
                  <a:pt x="35272" y="42267"/>
                </a:moveTo>
                <a:lnTo>
                  <a:pt x="35272" y="195709"/>
                </a:lnTo>
                <a:lnTo>
                  <a:pt x="63549" y="195709"/>
                </a:lnTo>
                <a:cubicBezTo>
                  <a:pt x="88453" y="195709"/>
                  <a:pt x="107826" y="188863"/>
                  <a:pt x="121667" y="175170"/>
                </a:cubicBezTo>
                <a:cubicBezTo>
                  <a:pt x="135508" y="161478"/>
                  <a:pt x="142428" y="142130"/>
                  <a:pt x="142428" y="117127"/>
                </a:cubicBezTo>
                <a:cubicBezTo>
                  <a:pt x="142428" y="67220"/>
                  <a:pt x="116582" y="42267"/>
                  <a:pt x="64889" y="42267"/>
                </a:cubicBezTo>
                <a:close/>
                <a:moveTo>
                  <a:pt x="1602134" y="28128"/>
                </a:moveTo>
                <a:lnTo>
                  <a:pt x="1602134" y="73223"/>
                </a:lnTo>
                <a:lnTo>
                  <a:pt x="1638597" y="73223"/>
                </a:lnTo>
                <a:lnTo>
                  <a:pt x="1638597" y="100310"/>
                </a:lnTo>
                <a:lnTo>
                  <a:pt x="1602134" y="100310"/>
                </a:lnTo>
                <a:lnTo>
                  <a:pt x="1602134" y="176510"/>
                </a:lnTo>
                <a:cubicBezTo>
                  <a:pt x="1602134" y="185539"/>
                  <a:pt x="1603771" y="191988"/>
                  <a:pt x="1607046" y="195857"/>
                </a:cubicBezTo>
                <a:cubicBezTo>
                  <a:pt x="1610320" y="199727"/>
                  <a:pt x="1615777" y="201662"/>
                  <a:pt x="1623417" y="201662"/>
                </a:cubicBezTo>
                <a:cubicBezTo>
                  <a:pt x="1629271" y="201662"/>
                  <a:pt x="1634331" y="199975"/>
                  <a:pt x="1638597" y="196602"/>
                </a:cubicBezTo>
                <a:lnTo>
                  <a:pt x="1638597" y="223986"/>
                </a:lnTo>
                <a:cubicBezTo>
                  <a:pt x="1631850" y="227359"/>
                  <a:pt x="1622970" y="229046"/>
                  <a:pt x="1611957" y="229046"/>
                </a:cubicBezTo>
                <a:cubicBezTo>
                  <a:pt x="1582390" y="229046"/>
                  <a:pt x="1567606" y="214858"/>
                  <a:pt x="1567606" y="186481"/>
                </a:cubicBezTo>
                <a:lnTo>
                  <a:pt x="1567606" y="100310"/>
                </a:lnTo>
                <a:lnTo>
                  <a:pt x="1542157" y="100310"/>
                </a:lnTo>
                <a:lnTo>
                  <a:pt x="1542157" y="73223"/>
                </a:lnTo>
                <a:lnTo>
                  <a:pt x="1567606" y="73223"/>
                </a:lnTo>
                <a:lnTo>
                  <a:pt x="1567606" y="37951"/>
                </a:lnTo>
                <a:close/>
                <a:moveTo>
                  <a:pt x="554384" y="28128"/>
                </a:moveTo>
                <a:lnTo>
                  <a:pt x="554384" y="73223"/>
                </a:lnTo>
                <a:lnTo>
                  <a:pt x="590847" y="73223"/>
                </a:lnTo>
                <a:lnTo>
                  <a:pt x="590847" y="100310"/>
                </a:lnTo>
                <a:lnTo>
                  <a:pt x="554384" y="100310"/>
                </a:lnTo>
                <a:lnTo>
                  <a:pt x="554384" y="176510"/>
                </a:lnTo>
                <a:cubicBezTo>
                  <a:pt x="554384" y="185539"/>
                  <a:pt x="556021" y="191988"/>
                  <a:pt x="559296" y="195857"/>
                </a:cubicBezTo>
                <a:cubicBezTo>
                  <a:pt x="562570" y="199727"/>
                  <a:pt x="568027" y="201662"/>
                  <a:pt x="575667" y="201662"/>
                </a:cubicBezTo>
                <a:cubicBezTo>
                  <a:pt x="581521" y="201662"/>
                  <a:pt x="586581" y="199975"/>
                  <a:pt x="590847" y="196602"/>
                </a:cubicBezTo>
                <a:lnTo>
                  <a:pt x="590847" y="223986"/>
                </a:lnTo>
                <a:cubicBezTo>
                  <a:pt x="584100" y="227359"/>
                  <a:pt x="575220" y="229046"/>
                  <a:pt x="564207" y="229046"/>
                </a:cubicBezTo>
                <a:cubicBezTo>
                  <a:pt x="534640" y="229046"/>
                  <a:pt x="519856" y="214858"/>
                  <a:pt x="519856" y="186481"/>
                </a:cubicBezTo>
                <a:lnTo>
                  <a:pt x="519856" y="100310"/>
                </a:lnTo>
                <a:lnTo>
                  <a:pt x="494407" y="100310"/>
                </a:lnTo>
                <a:lnTo>
                  <a:pt x="494407" y="73223"/>
                </a:lnTo>
                <a:lnTo>
                  <a:pt x="519856" y="73223"/>
                </a:lnTo>
                <a:lnTo>
                  <a:pt x="519856" y="37951"/>
                </a:lnTo>
                <a:close/>
                <a:moveTo>
                  <a:pt x="942975" y="12203"/>
                </a:moveTo>
                <a:lnTo>
                  <a:pt x="1058019" y="12203"/>
                </a:lnTo>
                <a:lnTo>
                  <a:pt x="1058019" y="42267"/>
                </a:lnTo>
                <a:lnTo>
                  <a:pt x="978396" y="42267"/>
                </a:lnTo>
                <a:lnTo>
                  <a:pt x="978396" y="102691"/>
                </a:lnTo>
                <a:lnTo>
                  <a:pt x="1051768" y="102691"/>
                </a:lnTo>
                <a:lnTo>
                  <a:pt x="1051768" y="132605"/>
                </a:lnTo>
                <a:lnTo>
                  <a:pt x="978396" y="132605"/>
                </a:lnTo>
                <a:lnTo>
                  <a:pt x="978396" y="195709"/>
                </a:lnTo>
                <a:lnTo>
                  <a:pt x="1062781" y="195709"/>
                </a:lnTo>
                <a:lnTo>
                  <a:pt x="1062781" y="225623"/>
                </a:lnTo>
                <a:lnTo>
                  <a:pt x="942975" y="225623"/>
                </a:lnTo>
                <a:close/>
                <a:moveTo>
                  <a:pt x="0" y="12203"/>
                </a:moveTo>
                <a:lnTo>
                  <a:pt x="61614" y="12203"/>
                </a:lnTo>
                <a:cubicBezTo>
                  <a:pt x="140295" y="12203"/>
                  <a:pt x="179635" y="46880"/>
                  <a:pt x="179635" y="116234"/>
                </a:cubicBezTo>
                <a:cubicBezTo>
                  <a:pt x="179635" y="149175"/>
                  <a:pt x="168721" y="175642"/>
                  <a:pt x="146893" y="195634"/>
                </a:cubicBezTo>
                <a:cubicBezTo>
                  <a:pt x="125065" y="215627"/>
                  <a:pt x="95795" y="225623"/>
                  <a:pt x="59084" y="225623"/>
                </a:cubicBezTo>
                <a:lnTo>
                  <a:pt x="0" y="225623"/>
                </a:lnTo>
                <a:close/>
                <a:moveTo>
                  <a:pt x="461218" y="1934"/>
                </a:moveTo>
                <a:cubicBezTo>
                  <a:pt x="467072" y="1934"/>
                  <a:pt x="472033" y="3820"/>
                  <a:pt x="476101" y="7590"/>
                </a:cubicBezTo>
                <a:cubicBezTo>
                  <a:pt x="480169" y="11360"/>
                  <a:pt x="482203" y="16073"/>
                  <a:pt x="482203" y="21729"/>
                </a:cubicBezTo>
                <a:cubicBezTo>
                  <a:pt x="482203" y="27086"/>
                  <a:pt x="480169" y="31675"/>
                  <a:pt x="476101" y="35495"/>
                </a:cubicBezTo>
                <a:cubicBezTo>
                  <a:pt x="472033" y="39315"/>
                  <a:pt x="467072" y="41225"/>
                  <a:pt x="461218" y="41225"/>
                </a:cubicBezTo>
                <a:cubicBezTo>
                  <a:pt x="455562" y="41225"/>
                  <a:pt x="450726" y="39389"/>
                  <a:pt x="446707" y="35718"/>
                </a:cubicBezTo>
                <a:cubicBezTo>
                  <a:pt x="442689" y="32047"/>
                  <a:pt x="440680" y="27384"/>
                  <a:pt x="440680" y="21729"/>
                </a:cubicBezTo>
                <a:cubicBezTo>
                  <a:pt x="440680" y="16073"/>
                  <a:pt x="442689" y="11360"/>
                  <a:pt x="446707" y="7590"/>
                </a:cubicBezTo>
                <a:cubicBezTo>
                  <a:pt x="450726" y="3820"/>
                  <a:pt x="455562" y="1934"/>
                  <a:pt x="461218" y="1934"/>
                </a:cubicBezTo>
                <a:close/>
                <a:moveTo>
                  <a:pt x="223093" y="1934"/>
                </a:moveTo>
                <a:cubicBezTo>
                  <a:pt x="228947" y="1934"/>
                  <a:pt x="233908" y="3820"/>
                  <a:pt x="237976" y="7590"/>
                </a:cubicBezTo>
                <a:cubicBezTo>
                  <a:pt x="242044" y="11360"/>
                  <a:pt x="244078" y="16073"/>
                  <a:pt x="244078" y="21729"/>
                </a:cubicBezTo>
                <a:cubicBezTo>
                  <a:pt x="244078" y="27086"/>
                  <a:pt x="242044" y="31675"/>
                  <a:pt x="237976" y="35495"/>
                </a:cubicBezTo>
                <a:cubicBezTo>
                  <a:pt x="233908" y="39315"/>
                  <a:pt x="228947" y="41225"/>
                  <a:pt x="223093" y="41225"/>
                </a:cubicBezTo>
                <a:cubicBezTo>
                  <a:pt x="217437" y="41225"/>
                  <a:pt x="212601" y="39389"/>
                  <a:pt x="208582" y="35718"/>
                </a:cubicBezTo>
                <a:cubicBezTo>
                  <a:pt x="204564" y="32047"/>
                  <a:pt x="202555" y="27384"/>
                  <a:pt x="202555" y="21729"/>
                </a:cubicBezTo>
                <a:cubicBezTo>
                  <a:pt x="202555" y="16073"/>
                  <a:pt x="204564" y="11360"/>
                  <a:pt x="208582" y="7590"/>
                </a:cubicBezTo>
                <a:cubicBezTo>
                  <a:pt x="212601" y="3820"/>
                  <a:pt x="217437" y="1934"/>
                  <a:pt x="223093" y="1934"/>
                </a:cubicBezTo>
                <a:close/>
                <a:moveTo>
                  <a:pt x="767655" y="0"/>
                </a:moveTo>
                <a:lnTo>
                  <a:pt x="802332" y="0"/>
                </a:lnTo>
                <a:lnTo>
                  <a:pt x="802332" y="225623"/>
                </a:lnTo>
                <a:lnTo>
                  <a:pt x="767655" y="22562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94415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5823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208549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2" name="TextBox 1">
            <a:extLst>
              <a:ext uri="{FF2B5EF4-FFF2-40B4-BE49-F238E27FC236}">
                <a16:creationId xmlns:a16="http://schemas.microsoft.com/office/drawing/2014/main" id="{05D3FF9F-838A-CD4C-9D66-60D9C73D7895}"/>
              </a:ext>
            </a:extLst>
          </p:cNvPr>
          <p:cNvSpPr txBox="1"/>
          <p:nvPr userDrawn="1"/>
        </p:nvSpPr>
        <p:spPr>
          <a:xfrm>
            <a:off x="9725627" y="585788"/>
            <a:ext cx="1907573" cy="543226"/>
          </a:xfrm>
          <a:prstGeom prst="rect">
            <a:avLst/>
          </a:prstGeom>
          <a:noFill/>
        </p:spPr>
        <p:txBody>
          <a:bodyPr wrap="none" lIns="0" tIns="0" rIns="0" bIns="0" rtlCol="0">
            <a:spAutoFit/>
          </a:bodyPr>
          <a:lstStyle/>
          <a:p>
            <a:pPr algn="l"/>
            <a:r>
              <a:rPr lang="en-CA" sz="1765" b="0" i="0" kern="1200">
                <a:solidFill>
                  <a:schemeClr val="tx1"/>
                </a:solidFill>
                <a:effectLst/>
                <a:latin typeface="+mj-lt"/>
                <a:ea typeface="+mn-ea"/>
                <a:cs typeface="+mn-cs"/>
              </a:rPr>
              <a:t>Events, Studios &amp;</a:t>
            </a:r>
            <a:br>
              <a:rPr lang="en-CA" sz="2000">
                <a:latin typeface="+mj-lt"/>
              </a:rPr>
            </a:br>
            <a:r>
              <a:rPr lang="en-CA" sz="1765" b="0" i="0" kern="1200">
                <a:solidFill>
                  <a:schemeClr val="tx1"/>
                </a:solidFill>
                <a:effectLst/>
                <a:latin typeface="+mj-lt"/>
                <a:ea typeface="+mn-ea"/>
                <a:cs typeface="+mn-cs"/>
              </a:rPr>
              <a:t>MCB Communities</a:t>
            </a:r>
            <a:endParaRPr lang="en-US" sz="2000" err="1">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9267418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46632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46770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4967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44529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973315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679274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368" y="2347913"/>
            <a:ext cx="3631312" cy="1709737"/>
          </a:xfrm>
        </p:spPr>
        <p:txBody>
          <a:bodyPr wrap="square" anchor="ctr">
            <a:normAutofit/>
          </a:bodyPr>
          <a:lstStyle/>
          <a:p>
            <a:r>
              <a:rPr lang="en-US" sz="2800" dirty="0"/>
              <a:t>14</a:t>
            </a:r>
            <a:br>
              <a:rPr lang="en-US" sz="2800" dirty="0"/>
            </a:br>
            <a:r>
              <a:rPr lang="en-US" sz="2800" dirty="0"/>
              <a:t>Speaker</a:t>
            </a:r>
            <a:br>
              <a:rPr lang="en-US" sz="2800" dirty="0"/>
            </a:br>
            <a:r>
              <a:rPr lang="en-US" sz="2800" dirty="0"/>
              <a:t>Preparation</a:t>
            </a:r>
          </a:p>
        </p:txBody>
      </p:sp>
      <p:sp>
        <p:nvSpPr>
          <p:cNvPr id="7" name="Text Placeholder 6">
            <a:extLst>
              <a:ext uri="{FF2B5EF4-FFF2-40B4-BE49-F238E27FC236}">
                <a16:creationId xmlns:a16="http://schemas.microsoft.com/office/drawing/2014/main" id="{F74D544A-13DE-4DBA-8FCD-7A6B446AD654}"/>
              </a:ext>
            </a:extLst>
          </p:cNvPr>
          <p:cNvSpPr>
            <a:spLocks noGrp="1"/>
          </p:cNvSpPr>
          <p:nvPr>
            <p:ph type="body" sz="quarter" idx="10"/>
          </p:nvPr>
        </p:nvSpPr>
        <p:spPr>
          <a:xfrm>
            <a:off x="352368" y="4692313"/>
            <a:ext cx="3631311" cy="430887"/>
          </a:xfrm>
        </p:spPr>
        <p:txBody>
          <a:bodyPr/>
          <a:lstStyle/>
          <a:p>
            <a:endParaRPr lang="en-US" dirty="0">
              <a:solidFill>
                <a:schemeClr val="bg1"/>
              </a:solidFill>
            </a:endParaRPr>
          </a:p>
        </p:txBody>
      </p:sp>
      <p:pic>
        <p:nvPicPr>
          <p:cNvPr id="9" name="Picture 8" descr="A person sitting at a desk&#10;&#10;Description automatically generated">
            <a:extLst>
              <a:ext uri="{FF2B5EF4-FFF2-40B4-BE49-F238E27FC236}">
                <a16:creationId xmlns:a16="http://schemas.microsoft.com/office/drawing/2014/main" id="{BFE622E5-9C45-46E6-AF57-F0B333E113A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269735" y="0"/>
            <a:ext cx="7877174" cy="6858000"/>
          </a:xfrm>
          <a:prstGeom prst="rect">
            <a:avLst/>
          </a:prstGeom>
        </p:spPr>
      </p:pic>
    </p:spTree>
    <p:custDataLst>
      <p:tags r:id="rId1"/>
    </p:custDataLst>
    <p:extLst>
      <p:ext uri="{BB962C8B-B14F-4D97-AF65-F5344CB8AC3E}">
        <p14:creationId xmlns:p14="http://schemas.microsoft.com/office/powerpoint/2010/main" val="35118905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8826-6801-4F86-AEFF-537A25169884}"/>
              </a:ext>
            </a:extLst>
          </p:cNvPr>
          <p:cNvSpPr>
            <a:spLocks noGrp="1"/>
          </p:cNvSpPr>
          <p:nvPr>
            <p:ph type="title"/>
          </p:nvPr>
        </p:nvSpPr>
        <p:spPr>
          <a:xfrm>
            <a:off x="585216" y="2309812"/>
            <a:ext cx="3681984" cy="1107996"/>
          </a:xfrm>
        </p:spPr>
        <p:txBody>
          <a:bodyPr/>
          <a:lstStyle/>
          <a:p>
            <a:r>
              <a:rPr lang="en-US" dirty="0"/>
              <a:t>Speaker Expectations</a:t>
            </a:r>
          </a:p>
        </p:txBody>
      </p:sp>
      <p:sp>
        <p:nvSpPr>
          <p:cNvPr id="3" name="Text Placeholder 2">
            <a:extLst>
              <a:ext uri="{FF2B5EF4-FFF2-40B4-BE49-F238E27FC236}">
                <a16:creationId xmlns:a16="http://schemas.microsoft.com/office/drawing/2014/main" id="{F6127755-C237-4F5D-B07F-19C9EF7E9443}"/>
              </a:ext>
            </a:extLst>
          </p:cNvPr>
          <p:cNvSpPr>
            <a:spLocks noGrp="1"/>
          </p:cNvSpPr>
          <p:nvPr>
            <p:ph type="body" sz="quarter" idx="11"/>
          </p:nvPr>
        </p:nvSpPr>
        <p:spPr>
          <a:xfrm>
            <a:off x="4354523" y="2309812"/>
            <a:ext cx="7254865" cy="2909514"/>
          </a:xfrm>
        </p:spPr>
        <p:txBody>
          <a:bodyPr/>
          <a:lstStyle/>
          <a:p>
            <a:r>
              <a:rPr lang="en-US" dirty="0"/>
              <a:t>Meet deadlines/work from Repository</a:t>
            </a:r>
          </a:p>
          <a:p>
            <a:r>
              <a:rPr lang="en-US" dirty="0"/>
              <a:t>Access to Execs (support staff will “protect”)</a:t>
            </a:r>
          </a:p>
          <a:p>
            <a:r>
              <a:rPr lang="en-US" dirty="0"/>
              <a:t>Presenter Training Session – Mandatory</a:t>
            </a:r>
          </a:p>
          <a:p>
            <a:r>
              <a:rPr lang="en-US" dirty="0"/>
              <a:t>Presenter Dry Run/Rehearsal – Mandatory</a:t>
            </a:r>
          </a:p>
          <a:p>
            <a:r>
              <a:rPr lang="en-US" dirty="0"/>
              <a:t>Agree to A/V, Attire, Lighting Guidance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DE4E93C-37C9-4E39-BF2B-8BDC0BCB1C31}"/>
              </a:ext>
            </a:extLst>
          </p:cNvPr>
          <p:cNvSpPr txBox="1"/>
          <p:nvPr/>
        </p:nvSpPr>
        <p:spPr>
          <a:xfrm>
            <a:off x="696052" y="4211781"/>
            <a:ext cx="3257111"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11465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A8A8-DC15-4660-A59D-FE0F160B3F34}"/>
              </a:ext>
            </a:extLst>
          </p:cNvPr>
          <p:cNvSpPr>
            <a:spLocks noGrp="1"/>
          </p:cNvSpPr>
          <p:nvPr>
            <p:ph type="title"/>
          </p:nvPr>
        </p:nvSpPr>
        <p:spPr>
          <a:xfrm>
            <a:off x="622162" y="2321004"/>
            <a:ext cx="3182027" cy="1107996"/>
          </a:xfrm>
        </p:spPr>
        <p:txBody>
          <a:bodyPr/>
          <a:lstStyle/>
          <a:p>
            <a:r>
              <a:rPr lang="en-US" dirty="0"/>
              <a:t>Consider a Speaker “Kit”</a:t>
            </a:r>
          </a:p>
        </p:txBody>
      </p:sp>
      <p:pic>
        <p:nvPicPr>
          <p:cNvPr id="5" name="Picture 4">
            <a:extLst>
              <a:ext uri="{FF2B5EF4-FFF2-40B4-BE49-F238E27FC236}">
                <a16:creationId xmlns:a16="http://schemas.microsoft.com/office/drawing/2014/main" id="{C15617EA-0F70-478E-8C51-A0314F1035DC}"/>
              </a:ext>
            </a:extLst>
          </p:cNvPr>
          <p:cNvPicPr>
            <a:picLocks noChangeAspect="1"/>
          </p:cNvPicPr>
          <p:nvPr/>
        </p:nvPicPr>
        <p:blipFill>
          <a:blip r:embed="rId3"/>
          <a:stretch>
            <a:fillRect/>
          </a:stretch>
        </p:blipFill>
        <p:spPr>
          <a:xfrm>
            <a:off x="4540388" y="2165062"/>
            <a:ext cx="6953250" cy="3543300"/>
          </a:xfrm>
          <a:prstGeom prst="rect">
            <a:avLst/>
          </a:prstGeom>
        </p:spPr>
      </p:pic>
    </p:spTree>
    <p:extLst>
      <p:ext uri="{BB962C8B-B14F-4D97-AF65-F5344CB8AC3E}">
        <p14:creationId xmlns:p14="http://schemas.microsoft.com/office/powerpoint/2010/main" val="8637392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4F4175-28E2-45FC-9768-1886DFD3A03C}"/>
              </a:ext>
            </a:extLst>
          </p:cNvPr>
          <p:cNvSpPr/>
          <p:nvPr/>
        </p:nvSpPr>
        <p:spPr bwMode="auto">
          <a:xfrm>
            <a:off x="4093029" y="2090057"/>
            <a:ext cx="7907382" cy="39711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53A8A8-DC15-4660-A59D-FE0F160B3F34}"/>
              </a:ext>
            </a:extLst>
          </p:cNvPr>
          <p:cNvSpPr>
            <a:spLocks noGrp="1"/>
          </p:cNvSpPr>
          <p:nvPr>
            <p:ph type="title"/>
          </p:nvPr>
        </p:nvSpPr>
        <p:spPr>
          <a:xfrm>
            <a:off x="585216" y="2309812"/>
            <a:ext cx="3182027" cy="1107996"/>
          </a:xfrm>
        </p:spPr>
        <p:txBody>
          <a:bodyPr/>
          <a:lstStyle/>
          <a:p>
            <a:r>
              <a:rPr lang="en-US" dirty="0"/>
              <a:t>Consider a Speaker Kit</a:t>
            </a:r>
          </a:p>
        </p:txBody>
      </p:sp>
      <p:pic>
        <p:nvPicPr>
          <p:cNvPr id="7" name="Picture 6" descr="A person standing in front of a computer&#10;&#10;Description automatically generated">
            <a:extLst>
              <a:ext uri="{FF2B5EF4-FFF2-40B4-BE49-F238E27FC236}">
                <a16:creationId xmlns:a16="http://schemas.microsoft.com/office/drawing/2014/main" id="{223490D0-C555-4847-AA49-5881523DDF0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13934" y="2309812"/>
            <a:ext cx="4489922" cy="3367006"/>
          </a:xfrm>
          <a:prstGeom prst="rect">
            <a:avLst/>
          </a:prstGeom>
        </p:spPr>
      </p:pic>
      <p:pic>
        <p:nvPicPr>
          <p:cNvPr id="11" name="Picture 10" descr="A computer sitting on top of a wooden table&#10;&#10;Description automatically generated">
            <a:extLst>
              <a:ext uri="{FF2B5EF4-FFF2-40B4-BE49-F238E27FC236}">
                <a16:creationId xmlns:a16="http://schemas.microsoft.com/office/drawing/2014/main" id="{B4CD5B7C-13EA-498D-85E6-EAF225DE0DFB}"/>
              </a:ext>
            </a:extLst>
          </p:cNvPr>
          <p:cNvPicPr>
            <a:picLocks noChangeAspect="1"/>
          </p:cNvPicPr>
          <p:nvPr/>
        </p:nvPicPr>
        <p:blipFill>
          <a:blip r:embed="rId4"/>
          <a:stretch>
            <a:fillRect/>
          </a:stretch>
        </p:blipFill>
        <p:spPr>
          <a:xfrm>
            <a:off x="9195910" y="2309812"/>
            <a:ext cx="2518410" cy="3367006"/>
          </a:xfrm>
          <a:prstGeom prst="rect">
            <a:avLst/>
          </a:prstGeom>
        </p:spPr>
      </p:pic>
    </p:spTree>
    <p:extLst>
      <p:ext uri="{BB962C8B-B14F-4D97-AF65-F5344CB8AC3E}">
        <p14:creationId xmlns:p14="http://schemas.microsoft.com/office/powerpoint/2010/main" val="315783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D9A1-1047-4F86-BBFB-5DE7FE175C37}"/>
              </a:ext>
            </a:extLst>
          </p:cNvPr>
          <p:cNvSpPr>
            <a:spLocks noGrp="1"/>
          </p:cNvSpPr>
          <p:nvPr>
            <p:ph type="title"/>
          </p:nvPr>
        </p:nvSpPr>
        <p:spPr>
          <a:xfrm>
            <a:off x="585216" y="2309812"/>
            <a:ext cx="3568040" cy="1107996"/>
          </a:xfrm>
        </p:spPr>
        <p:txBody>
          <a:bodyPr/>
          <a:lstStyle/>
          <a:p>
            <a:r>
              <a:rPr lang="en-US" dirty="0"/>
              <a:t>Speaker Portal / Community</a:t>
            </a:r>
          </a:p>
        </p:txBody>
      </p:sp>
      <p:sp>
        <p:nvSpPr>
          <p:cNvPr id="3" name="Text Placeholder 2">
            <a:extLst>
              <a:ext uri="{FF2B5EF4-FFF2-40B4-BE49-F238E27FC236}">
                <a16:creationId xmlns:a16="http://schemas.microsoft.com/office/drawing/2014/main" id="{62A96BFB-50BB-48F8-B626-7E73629F48A9}"/>
              </a:ext>
            </a:extLst>
          </p:cNvPr>
          <p:cNvSpPr>
            <a:spLocks noGrp="1"/>
          </p:cNvSpPr>
          <p:nvPr>
            <p:ph type="body" sz="quarter" idx="11"/>
          </p:nvPr>
        </p:nvSpPr>
        <p:spPr>
          <a:xfrm>
            <a:off x="4269850" y="2291803"/>
            <a:ext cx="2973788" cy="3804118"/>
          </a:xfrm>
        </p:spPr>
        <p:txBody>
          <a:bodyPr/>
          <a:lstStyle/>
          <a:p>
            <a:pPr>
              <a:lnSpc>
                <a:spcPct val="90000"/>
              </a:lnSpc>
            </a:pPr>
            <a:r>
              <a:rPr lang="en-US" sz="1600" b="1" dirty="0"/>
              <a:t>Presenter Portal includes:</a:t>
            </a:r>
          </a:p>
          <a:p>
            <a:pPr marL="285750" indent="-285750">
              <a:lnSpc>
                <a:spcPct val="90000"/>
              </a:lnSpc>
              <a:buFont typeface="Arial" panose="020B0604020202020204" pitchFamily="34" charset="0"/>
              <a:buChar char="•"/>
            </a:pPr>
            <a:r>
              <a:rPr lang="en-US" sz="1600" dirty="0"/>
              <a:t>Single source of truth</a:t>
            </a:r>
          </a:p>
          <a:p>
            <a:pPr marL="285750" indent="-285750">
              <a:lnSpc>
                <a:spcPct val="90000"/>
              </a:lnSpc>
              <a:buFont typeface="Arial" panose="020B0604020202020204" pitchFamily="34" charset="0"/>
              <a:buChar char="•"/>
            </a:pPr>
            <a:r>
              <a:rPr lang="en-US" sz="1600" dirty="0"/>
              <a:t>Background templates</a:t>
            </a:r>
          </a:p>
          <a:p>
            <a:pPr marL="285750" indent="-285750">
              <a:lnSpc>
                <a:spcPct val="90000"/>
              </a:lnSpc>
              <a:buFont typeface="Arial" panose="020B0604020202020204" pitchFamily="34" charset="0"/>
              <a:buChar char="•"/>
            </a:pPr>
            <a:r>
              <a:rPr lang="en-US" sz="1600" dirty="0"/>
              <a:t>Session logistics and details</a:t>
            </a:r>
          </a:p>
          <a:p>
            <a:pPr marL="285750" indent="-285750">
              <a:lnSpc>
                <a:spcPct val="90000"/>
              </a:lnSpc>
              <a:buFont typeface="Arial" panose="020B0604020202020204" pitchFamily="34" charset="0"/>
              <a:buChar char="•"/>
            </a:pPr>
            <a:r>
              <a:rPr lang="en-US" sz="1600" dirty="0"/>
              <a:t>Links to guidance documents</a:t>
            </a:r>
          </a:p>
          <a:p>
            <a:pPr marL="285750" indent="-285750">
              <a:lnSpc>
                <a:spcPct val="90000"/>
              </a:lnSpc>
              <a:buFont typeface="Arial" panose="020B0604020202020204" pitchFamily="34" charset="0"/>
              <a:buChar char="•"/>
            </a:pPr>
            <a:r>
              <a:rPr lang="en-US" sz="1600" dirty="0"/>
              <a:t>Location and Instructions for content submission</a:t>
            </a:r>
          </a:p>
          <a:p>
            <a:pPr marL="285750" indent="-285750">
              <a:lnSpc>
                <a:spcPct val="90000"/>
              </a:lnSpc>
              <a:buFont typeface="Arial" panose="020B0604020202020204" pitchFamily="34" charset="0"/>
              <a:buChar char="•"/>
            </a:pPr>
            <a:r>
              <a:rPr lang="en-US" sz="1600" dirty="0"/>
              <a:t>Support contacts</a:t>
            </a:r>
          </a:p>
          <a:p>
            <a:pPr>
              <a:lnSpc>
                <a:spcPct val="90000"/>
              </a:lnSpc>
            </a:pPr>
            <a:r>
              <a:rPr lang="en-US" sz="1600" b="1" dirty="0"/>
              <a:t>Presenter Team / Office Hours</a:t>
            </a:r>
          </a:p>
          <a:p>
            <a:pPr marL="285750" indent="-285750">
              <a:lnSpc>
                <a:spcPct val="90000"/>
              </a:lnSpc>
              <a:buFont typeface="Arial" panose="020B0604020202020204" pitchFamily="34" charset="0"/>
              <a:buChar char="•"/>
            </a:pPr>
            <a:r>
              <a:rPr lang="en-US" sz="1600" dirty="0"/>
              <a:t>Speaker Alias or Channel</a:t>
            </a:r>
          </a:p>
          <a:p>
            <a:pPr marL="285750" indent="-285750">
              <a:lnSpc>
                <a:spcPct val="90000"/>
              </a:lnSpc>
              <a:buFont typeface="Arial" panose="020B0604020202020204" pitchFamily="34" charset="0"/>
              <a:buChar char="•"/>
            </a:pPr>
            <a:r>
              <a:rPr lang="en-US" sz="1600" dirty="0"/>
              <a:t>Bi-weekly Office Hours</a:t>
            </a:r>
          </a:p>
        </p:txBody>
      </p:sp>
      <p:pic>
        <p:nvPicPr>
          <p:cNvPr id="4" name="Picture 3">
            <a:extLst>
              <a:ext uri="{FF2B5EF4-FFF2-40B4-BE49-F238E27FC236}">
                <a16:creationId xmlns:a16="http://schemas.microsoft.com/office/drawing/2014/main" id="{056D7693-363C-4577-8BB4-027D8A9C1C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20001" y="2258709"/>
            <a:ext cx="3292498" cy="2291194"/>
          </a:xfrm>
          <a:prstGeom prst="rect">
            <a:avLst/>
          </a:prstGeom>
          <a:ln w="3175">
            <a:solidFill>
              <a:schemeClr val="tx1"/>
            </a:solidFill>
          </a:ln>
        </p:spPr>
      </p:pic>
      <p:pic>
        <p:nvPicPr>
          <p:cNvPr id="5" name="Picture 4">
            <a:extLst>
              <a:ext uri="{FF2B5EF4-FFF2-40B4-BE49-F238E27FC236}">
                <a16:creationId xmlns:a16="http://schemas.microsoft.com/office/drawing/2014/main" id="{CF0F19DA-47FB-46D4-B7D8-EF355C8A96D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81376" y="3721174"/>
            <a:ext cx="3959067" cy="2643680"/>
          </a:xfrm>
          <a:prstGeom prst="rect">
            <a:avLst/>
          </a:prstGeom>
          <a:ln w="3175">
            <a:solidFill>
              <a:schemeClr val="tx1"/>
            </a:solidFill>
          </a:ln>
        </p:spPr>
      </p:pic>
    </p:spTree>
    <p:extLst>
      <p:ext uri="{BB962C8B-B14F-4D97-AF65-F5344CB8AC3E}">
        <p14:creationId xmlns:p14="http://schemas.microsoft.com/office/powerpoint/2010/main" val="11445379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D9A1-1047-4F86-BBFB-5DE7FE175C37}"/>
              </a:ext>
            </a:extLst>
          </p:cNvPr>
          <p:cNvSpPr>
            <a:spLocks noGrp="1"/>
          </p:cNvSpPr>
          <p:nvPr>
            <p:ph type="title"/>
          </p:nvPr>
        </p:nvSpPr>
        <p:spPr>
          <a:xfrm>
            <a:off x="585216" y="2309812"/>
            <a:ext cx="3182027" cy="2215991"/>
          </a:xfrm>
        </p:spPr>
        <p:txBody>
          <a:bodyPr/>
          <a:lstStyle/>
          <a:p>
            <a:r>
              <a:rPr lang="en-US" dirty="0"/>
              <a:t>Speaker Section of Virtual Event Playbook</a:t>
            </a:r>
          </a:p>
        </p:txBody>
      </p:sp>
      <p:sp>
        <p:nvSpPr>
          <p:cNvPr id="3" name="Text Placeholder 2">
            <a:extLst>
              <a:ext uri="{FF2B5EF4-FFF2-40B4-BE49-F238E27FC236}">
                <a16:creationId xmlns:a16="http://schemas.microsoft.com/office/drawing/2014/main" id="{62A96BFB-50BB-48F8-B626-7E73629F48A9}"/>
              </a:ext>
            </a:extLst>
          </p:cNvPr>
          <p:cNvSpPr>
            <a:spLocks noGrp="1"/>
          </p:cNvSpPr>
          <p:nvPr>
            <p:ph type="body" sz="quarter" idx="11"/>
          </p:nvPr>
        </p:nvSpPr>
        <p:spPr>
          <a:xfrm>
            <a:off x="4269850" y="2291803"/>
            <a:ext cx="2973788" cy="3804118"/>
          </a:xfrm>
        </p:spPr>
        <p:txBody>
          <a:bodyPr/>
          <a:lstStyle/>
          <a:p>
            <a:pPr>
              <a:lnSpc>
                <a:spcPct val="90000"/>
              </a:lnSpc>
            </a:pPr>
            <a:r>
              <a:rPr lang="en-US" sz="1600" b="1" dirty="0"/>
              <a:t>Presenter Portal includes:</a:t>
            </a:r>
          </a:p>
          <a:p>
            <a:pPr marL="285750" indent="-285750">
              <a:lnSpc>
                <a:spcPct val="90000"/>
              </a:lnSpc>
              <a:buFont typeface="Arial" panose="020B0604020202020204" pitchFamily="34" charset="0"/>
              <a:buChar char="•"/>
            </a:pPr>
            <a:r>
              <a:rPr lang="en-US" sz="1600" dirty="0"/>
              <a:t>Single source of truth</a:t>
            </a:r>
          </a:p>
          <a:p>
            <a:pPr marL="285750" indent="-285750">
              <a:lnSpc>
                <a:spcPct val="90000"/>
              </a:lnSpc>
              <a:buFont typeface="Arial" panose="020B0604020202020204" pitchFamily="34" charset="0"/>
              <a:buChar char="•"/>
            </a:pPr>
            <a:r>
              <a:rPr lang="en-US" sz="1600" dirty="0"/>
              <a:t>Background templates</a:t>
            </a:r>
          </a:p>
          <a:p>
            <a:pPr marL="285750" indent="-285750">
              <a:lnSpc>
                <a:spcPct val="90000"/>
              </a:lnSpc>
              <a:buFont typeface="Arial" panose="020B0604020202020204" pitchFamily="34" charset="0"/>
              <a:buChar char="•"/>
            </a:pPr>
            <a:r>
              <a:rPr lang="en-US" sz="1600" dirty="0"/>
              <a:t>Session logistics and details</a:t>
            </a:r>
          </a:p>
          <a:p>
            <a:pPr marL="285750" indent="-285750">
              <a:lnSpc>
                <a:spcPct val="90000"/>
              </a:lnSpc>
              <a:buFont typeface="Arial" panose="020B0604020202020204" pitchFamily="34" charset="0"/>
              <a:buChar char="•"/>
            </a:pPr>
            <a:r>
              <a:rPr lang="en-US" sz="1600" dirty="0"/>
              <a:t>Links to guidance documents</a:t>
            </a:r>
          </a:p>
          <a:p>
            <a:pPr marL="285750" indent="-285750">
              <a:lnSpc>
                <a:spcPct val="90000"/>
              </a:lnSpc>
              <a:buFont typeface="Arial" panose="020B0604020202020204" pitchFamily="34" charset="0"/>
              <a:buChar char="•"/>
            </a:pPr>
            <a:r>
              <a:rPr lang="en-US" sz="1600" dirty="0"/>
              <a:t>Location and Instructions for content submission</a:t>
            </a:r>
          </a:p>
          <a:p>
            <a:pPr marL="285750" indent="-285750">
              <a:lnSpc>
                <a:spcPct val="90000"/>
              </a:lnSpc>
              <a:buFont typeface="Arial" panose="020B0604020202020204" pitchFamily="34" charset="0"/>
              <a:buChar char="•"/>
            </a:pPr>
            <a:r>
              <a:rPr lang="en-US" sz="1600" dirty="0"/>
              <a:t>Support contacts</a:t>
            </a:r>
          </a:p>
          <a:p>
            <a:pPr>
              <a:lnSpc>
                <a:spcPct val="90000"/>
              </a:lnSpc>
            </a:pPr>
            <a:r>
              <a:rPr lang="en-US" sz="1600" b="1" dirty="0"/>
              <a:t>Presenter Team / Office Hours</a:t>
            </a:r>
          </a:p>
          <a:p>
            <a:pPr marL="285750" indent="-285750">
              <a:lnSpc>
                <a:spcPct val="90000"/>
              </a:lnSpc>
              <a:buFont typeface="Arial" panose="020B0604020202020204" pitchFamily="34" charset="0"/>
              <a:buChar char="•"/>
            </a:pPr>
            <a:r>
              <a:rPr lang="en-US" sz="1600" dirty="0"/>
              <a:t>Speaker Alias or Channel</a:t>
            </a:r>
          </a:p>
          <a:p>
            <a:pPr marL="285750" indent="-285750">
              <a:lnSpc>
                <a:spcPct val="90000"/>
              </a:lnSpc>
              <a:buFont typeface="Arial" panose="020B0604020202020204" pitchFamily="34" charset="0"/>
              <a:buChar char="•"/>
            </a:pPr>
            <a:r>
              <a:rPr lang="en-US" sz="1600" dirty="0"/>
              <a:t>Bi-weekly Office Hours</a:t>
            </a:r>
          </a:p>
        </p:txBody>
      </p:sp>
      <p:pic>
        <p:nvPicPr>
          <p:cNvPr id="4" name="Picture 3">
            <a:extLst>
              <a:ext uri="{FF2B5EF4-FFF2-40B4-BE49-F238E27FC236}">
                <a16:creationId xmlns:a16="http://schemas.microsoft.com/office/drawing/2014/main" id="{056D7693-363C-4577-8BB4-027D8A9C1C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20001" y="2258709"/>
            <a:ext cx="3292498" cy="2291194"/>
          </a:xfrm>
          <a:prstGeom prst="rect">
            <a:avLst/>
          </a:prstGeom>
          <a:ln w="3175">
            <a:solidFill>
              <a:schemeClr val="tx1"/>
            </a:solidFill>
          </a:ln>
        </p:spPr>
      </p:pic>
      <p:pic>
        <p:nvPicPr>
          <p:cNvPr id="5" name="Picture 4">
            <a:extLst>
              <a:ext uri="{FF2B5EF4-FFF2-40B4-BE49-F238E27FC236}">
                <a16:creationId xmlns:a16="http://schemas.microsoft.com/office/drawing/2014/main" id="{CF0F19DA-47FB-46D4-B7D8-EF355C8A96D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81376" y="3721174"/>
            <a:ext cx="3959067" cy="2643680"/>
          </a:xfrm>
          <a:prstGeom prst="rect">
            <a:avLst/>
          </a:prstGeom>
          <a:ln w="3175">
            <a:solidFill>
              <a:schemeClr val="tx1"/>
            </a:solidFill>
          </a:ln>
        </p:spPr>
      </p:pic>
    </p:spTree>
    <p:extLst>
      <p:ext uri="{BB962C8B-B14F-4D97-AF65-F5344CB8AC3E}">
        <p14:creationId xmlns:p14="http://schemas.microsoft.com/office/powerpoint/2010/main" val="7820823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5_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3" id="{94C52B42-A0DD-8843-AEAB-20E90A3A21BA}" vid="{8AA2F2AB-68B9-D94E-A224-517880B0FE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Segoe UI Semilight</vt:lpstr>
      <vt:lpstr>Wingdings</vt:lpstr>
      <vt:lpstr>5_White Template</vt:lpstr>
      <vt:lpstr>14 Speaker Preparation</vt:lpstr>
      <vt:lpstr>Speaker Expectations</vt:lpstr>
      <vt:lpstr>Consider a Speaker “Kit”</vt:lpstr>
      <vt:lpstr>Consider a Speaker Kit</vt:lpstr>
      <vt:lpstr>Speaker Portal / Community</vt:lpstr>
      <vt:lpstr>Speaker Section of Virtual Event Playbook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2021-04-08T19:54:27Z</dcterms:created>
  <dcterms:modified xsi:type="dcterms:W3CDTF">2021-04-09T00:41:52Z</dcterms:modified>
</cp:coreProperties>
</file>