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315200" cy="9321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93"/>
    <p:restoredTop sz="94726"/>
  </p:normalViewPr>
  <p:slideViewPr>
    <p:cSldViewPr snapToGrid="0">
      <p:cViewPr varScale="1">
        <p:scale>
          <a:sx n="72" d="100"/>
          <a:sy n="72" d="100"/>
        </p:scale>
        <p:origin x="184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25583"/>
            <a:ext cx="6217920" cy="324536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96103"/>
            <a:ext cx="5486400" cy="2250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4C03-6B23-3848-B7A8-31DC9B7E80AC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5CF8-B42A-B74E-8C7C-C45CB0C6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3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4C03-6B23-3848-B7A8-31DC9B7E80AC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5CF8-B42A-B74E-8C7C-C45CB0C6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4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96299"/>
            <a:ext cx="1577340" cy="78997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96299"/>
            <a:ext cx="4640580" cy="78997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4C03-6B23-3848-B7A8-31DC9B7E80AC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5CF8-B42A-B74E-8C7C-C45CB0C6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6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4C03-6B23-3848-B7A8-31DC9B7E80AC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5CF8-B42A-B74E-8C7C-C45CB0C6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9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323979"/>
            <a:ext cx="6309360" cy="387760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238272"/>
            <a:ext cx="6309360" cy="2039143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4C03-6B23-3848-B7A8-31DC9B7E80AC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5CF8-B42A-B74E-8C7C-C45CB0C6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481498"/>
            <a:ext cx="3108960" cy="5914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481498"/>
            <a:ext cx="3108960" cy="5914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4C03-6B23-3848-B7A8-31DC9B7E80AC}" type="datetimeFigureOut">
              <a:rPr lang="en-US" smtClean="0"/>
              <a:t>8/30/25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5CF8-B42A-B74E-8C7C-C45CB0C6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96301"/>
            <a:ext cx="6309360" cy="18017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285136"/>
            <a:ext cx="3094672" cy="111991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405047"/>
            <a:ext cx="3094672" cy="5008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285136"/>
            <a:ext cx="3109913" cy="111991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405047"/>
            <a:ext cx="3109913" cy="5008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4C03-6B23-3848-B7A8-31DC9B7E80AC}" type="datetimeFigureOut">
              <a:rPr lang="en-US" smtClean="0"/>
              <a:t>8/30/25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5CF8-B42A-B74E-8C7C-C45CB0C6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4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4C03-6B23-3848-B7A8-31DC9B7E80AC}" type="datetimeFigureOut">
              <a:rPr lang="en-US" smtClean="0"/>
              <a:t>8/30/25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5CF8-B42A-B74E-8C7C-C45CB0C6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1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4C03-6B23-3848-B7A8-31DC9B7E80AC}" type="datetimeFigureOut">
              <a:rPr lang="en-US" smtClean="0"/>
              <a:t>8/30/25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5CF8-B42A-B74E-8C7C-C45CB0C6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5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21453"/>
            <a:ext cx="2359342" cy="2175087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42169"/>
            <a:ext cx="3703320" cy="662452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96540"/>
            <a:ext cx="2359342" cy="518093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4C03-6B23-3848-B7A8-31DC9B7E80AC}" type="datetimeFigureOut">
              <a:rPr lang="en-US" smtClean="0"/>
              <a:t>8/30/25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5CF8-B42A-B74E-8C7C-C45CB0C6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9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21453"/>
            <a:ext cx="2359342" cy="2175087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42169"/>
            <a:ext cx="3703320" cy="662452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96540"/>
            <a:ext cx="2359342" cy="518093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4C03-6B23-3848-B7A8-31DC9B7E80AC}" type="datetimeFigureOut">
              <a:rPr lang="en-US" smtClean="0"/>
              <a:t>8/30/25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5CF8-B42A-B74E-8C7C-C45CB0C6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9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96301"/>
            <a:ext cx="6309360" cy="180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481498"/>
            <a:ext cx="6309360" cy="5914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639929"/>
            <a:ext cx="1645920" cy="49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724C03-6B23-3848-B7A8-31DC9B7E80AC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639929"/>
            <a:ext cx="2468880" cy="49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639929"/>
            <a:ext cx="1645920" cy="49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E5CF8-B42A-B74E-8C7C-C45CB0C6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3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FF695C-9B05-2E75-A839-998DD30E270B}"/>
              </a:ext>
            </a:extLst>
          </p:cNvPr>
          <p:cNvSpPr/>
          <p:nvPr/>
        </p:nvSpPr>
        <p:spPr>
          <a:xfrm>
            <a:off x="168883" y="144046"/>
            <a:ext cx="6976533" cy="8957733"/>
          </a:xfrm>
          <a:prstGeom prst="rect">
            <a:avLst/>
          </a:prstGeom>
          <a:noFill/>
          <a:ln w="38100">
            <a:solidFill>
              <a:srgbClr val="F6A7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B5143-01C4-7CCD-53F0-1A3ECFB44216}"/>
              </a:ext>
            </a:extLst>
          </p:cNvPr>
          <p:cNvSpPr/>
          <p:nvPr/>
        </p:nvSpPr>
        <p:spPr>
          <a:xfrm>
            <a:off x="271478" y="310001"/>
            <a:ext cx="6771341" cy="8606118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FF6CC-6F31-C395-FDAF-DD65BA0A5219}"/>
              </a:ext>
            </a:extLst>
          </p:cNvPr>
          <p:cNvSpPr txBox="1"/>
          <p:nvPr/>
        </p:nvSpPr>
        <p:spPr>
          <a:xfrm>
            <a:off x="2093758" y="544472"/>
            <a:ext cx="31267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Playwrite CA" pitchFamily="2" charset="0"/>
              </a:rPr>
              <a:t>Coming Soon</a:t>
            </a:r>
          </a:p>
        </p:txBody>
      </p:sp>
      <p:pic>
        <p:nvPicPr>
          <p:cNvPr id="8" name="Picture 7" descr="A circular white and grey label with pink flowers and black text&#10;&#10;AI-generated content may be incorrect.">
            <a:extLst>
              <a:ext uri="{FF2B5EF4-FFF2-40B4-BE49-F238E27FC236}">
                <a16:creationId xmlns:a16="http://schemas.microsoft.com/office/drawing/2014/main" id="{2DEFDC87-DDA6-CDD2-74C9-56BE4983B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43" y="559173"/>
            <a:ext cx="1331383" cy="1313749"/>
          </a:xfrm>
          <a:prstGeom prst="rect">
            <a:avLst/>
          </a:prstGeom>
        </p:spPr>
      </p:pic>
      <p:pic>
        <p:nvPicPr>
          <p:cNvPr id="10" name="Picture 9" descr="A bouquet of flowers in a jar&#10;&#10;AI-generated content may be incorrect.">
            <a:extLst>
              <a:ext uri="{FF2B5EF4-FFF2-40B4-BE49-F238E27FC236}">
                <a16:creationId xmlns:a16="http://schemas.microsoft.com/office/drawing/2014/main" id="{9AEB8A3E-2570-F9F7-316E-79FF08630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162" y="448568"/>
            <a:ext cx="1534957" cy="15349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9C0461-5E83-4E91-710E-7F8F4864D936}"/>
              </a:ext>
            </a:extLst>
          </p:cNvPr>
          <p:cNvSpPr txBox="1"/>
          <p:nvPr/>
        </p:nvSpPr>
        <p:spPr>
          <a:xfrm>
            <a:off x="2262725" y="1203345"/>
            <a:ext cx="2848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SAVE THE 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86577C-E12F-3631-13E5-B6E0D822D2F6}"/>
              </a:ext>
            </a:extLst>
          </p:cNvPr>
          <p:cNvSpPr txBox="1"/>
          <p:nvPr/>
        </p:nvSpPr>
        <p:spPr>
          <a:xfrm>
            <a:off x="32872" y="1871623"/>
            <a:ext cx="6976533" cy="2586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ts val="10000"/>
              </a:lnSpc>
            </a:pPr>
            <a:r>
              <a:rPr lang="en-US" sz="6500" b="1" i="1" dirty="0">
                <a:latin typeface="Playwrite CA" pitchFamily="2" charset="0"/>
              </a:rPr>
              <a:t>The Cary</a:t>
            </a:r>
            <a:br>
              <a:rPr lang="en-US" sz="6500" b="1" i="1" dirty="0">
                <a:latin typeface="Playwrite CA" pitchFamily="2" charset="0"/>
              </a:rPr>
            </a:br>
            <a:r>
              <a:rPr lang="en-US" sz="6500" b="1" i="1" dirty="0">
                <a:latin typeface="Playwrite CA" pitchFamily="2" charset="0"/>
              </a:rPr>
              <a:t>Garden Tour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87B6AA-C2C1-C568-27F5-9C0580CF3558}"/>
              </a:ext>
            </a:extLst>
          </p:cNvPr>
          <p:cNvSpPr txBox="1"/>
          <p:nvPr/>
        </p:nvSpPr>
        <p:spPr>
          <a:xfrm>
            <a:off x="2396783" y="4407470"/>
            <a:ext cx="31854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May 30</a:t>
            </a:r>
            <a:r>
              <a:rPr lang="en-US" sz="2200" baseline="30000" dirty="0"/>
              <a:t>th</a:t>
            </a:r>
            <a:r>
              <a:rPr lang="en-US" sz="2200" dirty="0"/>
              <a:t> – May 31</a:t>
            </a:r>
            <a:r>
              <a:rPr lang="en-US" sz="2200" baseline="30000" dirty="0"/>
              <a:t>st</a:t>
            </a:r>
            <a:r>
              <a:rPr lang="en-US" sz="2200" dirty="0"/>
              <a:t>  2026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0F6B6-2D92-BD4D-0813-4C872F925EF6}"/>
              </a:ext>
            </a:extLst>
          </p:cNvPr>
          <p:cNvSpPr txBox="1"/>
          <p:nvPr/>
        </p:nvSpPr>
        <p:spPr>
          <a:xfrm>
            <a:off x="1227617" y="4988831"/>
            <a:ext cx="48739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/>
              <a:t>Hosted by</a:t>
            </a:r>
            <a:br>
              <a:rPr lang="en-US" sz="3000" b="1" u="sng" dirty="0"/>
            </a:br>
            <a:r>
              <a:rPr lang="en-US" sz="3000" b="1" u="sng" dirty="0"/>
              <a:t>The Cary Woman’s Club &amp; </a:t>
            </a:r>
            <a:br>
              <a:rPr lang="en-US" sz="3000" b="1" u="sng" dirty="0"/>
            </a:br>
            <a:r>
              <a:rPr lang="en-US" sz="3000" b="1" u="sng" dirty="0"/>
              <a:t>Mom Wishing Widows Well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2BE8F3-38E0-33A9-9F38-5722456C5896}"/>
              </a:ext>
            </a:extLst>
          </p:cNvPr>
          <p:cNvSpPr txBox="1"/>
          <p:nvPr/>
        </p:nvSpPr>
        <p:spPr>
          <a:xfrm>
            <a:off x="906905" y="6535730"/>
            <a:ext cx="555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Bloom-Filled Celebration of Beauty and  Community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B14597-8C28-8F9F-C967-ED99471BAF5F}"/>
              </a:ext>
            </a:extLst>
          </p:cNvPr>
          <p:cNvSpPr txBox="1"/>
          <p:nvPr/>
        </p:nvSpPr>
        <p:spPr>
          <a:xfrm>
            <a:off x="515346" y="6961006"/>
            <a:ext cx="38912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Wander through stunning spring gardens, enjoy</a:t>
            </a:r>
            <a:br>
              <a:rPr lang="en-US" sz="2200" b="1" dirty="0"/>
            </a:br>
            <a:r>
              <a:rPr lang="en-US" sz="2200" b="1" dirty="0"/>
              <a:t>local charm, and connect with neighbors in</a:t>
            </a:r>
            <a:br>
              <a:rPr lang="en-US" sz="2200" b="1" dirty="0"/>
            </a:br>
            <a:r>
              <a:rPr lang="en-US" sz="2200" b="1" dirty="0"/>
              <a:t>bloom!</a:t>
            </a:r>
          </a:p>
        </p:txBody>
      </p:sp>
      <p:pic>
        <p:nvPicPr>
          <p:cNvPr id="3" name="Picture 2" descr="A qr code with a few black squares&#10;&#10;AI-generated content may be incorrect.">
            <a:extLst>
              <a:ext uri="{FF2B5EF4-FFF2-40B4-BE49-F238E27FC236}">
                <a16:creationId xmlns:a16="http://schemas.microsoft.com/office/drawing/2014/main" id="{CB327218-6237-43E1-6462-3936B5055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064" y="6977529"/>
            <a:ext cx="1876157" cy="187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41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55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Playwrite CA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Nick Strange</dc:creator>
  <cp:keywords/>
  <dc:description/>
  <cp:lastModifiedBy>Nick Strange</cp:lastModifiedBy>
  <cp:revision>13</cp:revision>
  <cp:lastPrinted>2025-08-27T01:34:15Z</cp:lastPrinted>
  <dcterms:created xsi:type="dcterms:W3CDTF">2025-08-26T23:51:26Z</dcterms:created>
  <dcterms:modified xsi:type="dcterms:W3CDTF">2025-08-31T00:46:14Z</dcterms:modified>
  <cp:category/>
</cp:coreProperties>
</file>