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5"/>
    <p:restoredTop sz="94726"/>
  </p:normalViewPr>
  <p:slideViewPr>
    <p:cSldViewPr snapToGrid="0">
      <p:cViewPr varScale="1">
        <p:scale>
          <a:sx n="55" d="100"/>
          <a:sy n="55" d="100"/>
        </p:scale>
        <p:origin x="3864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6452-25A4-5C47-9B2A-2B3AF0456027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B00F-6D4B-FC40-A14C-BA9CD6EF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25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6452-25A4-5C47-9B2A-2B3AF0456027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B00F-6D4B-FC40-A14C-BA9CD6EF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6452-25A4-5C47-9B2A-2B3AF0456027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B00F-6D4B-FC40-A14C-BA9CD6EF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1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6452-25A4-5C47-9B2A-2B3AF0456027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B00F-6D4B-FC40-A14C-BA9CD6EF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60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6452-25A4-5C47-9B2A-2B3AF0456027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B00F-6D4B-FC40-A14C-BA9CD6EF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6452-25A4-5C47-9B2A-2B3AF0456027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B00F-6D4B-FC40-A14C-BA9CD6EF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4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6452-25A4-5C47-9B2A-2B3AF0456027}" type="datetimeFigureOut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B00F-6D4B-FC40-A14C-BA9CD6EF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3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6452-25A4-5C47-9B2A-2B3AF0456027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B00F-6D4B-FC40-A14C-BA9CD6EF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56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6452-25A4-5C47-9B2A-2B3AF0456027}" type="datetimeFigureOut">
              <a:rPr lang="en-US" smtClean="0"/>
              <a:t>9/2/25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B00F-6D4B-FC40-A14C-BA9CD6EF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2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6452-25A4-5C47-9B2A-2B3AF0456027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B00F-6D4B-FC40-A14C-BA9CD6EF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7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26452-25A4-5C47-9B2A-2B3AF0456027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7B00F-6D4B-FC40-A14C-BA9CD6EF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3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126452-25A4-5C47-9B2A-2B3AF0456027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D7B00F-6D4B-FC40-A14C-BA9CD6EF79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7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DC64B84-9A00-4A1F-AD91-B3CF7B612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" y="164125"/>
            <a:ext cx="3403843" cy="433753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0EC720-7DB7-4D48-49B2-1871CEB2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181" y="164125"/>
            <a:ext cx="3403843" cy="43375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F271252-E7F2-C929-66B2-85976775D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" y="4794740"/>
            <a:ext cx="3403843" cy="433753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13C1F81-79B5-51C4-6256-B31FCBFF4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181" y="4794740"/>
            <a:ext cx="3403843" cy="4337537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29ED6A-E563-5150-6CC8-777A33AF4B63}"/>
              </a:ext>
            </a:extLst>
          </p:cNvPr>
          <p:cNvCxnSpPr>
            <a:cxnSpLocks/>
          </p:cNvCxnSpPr>
          <p:nvPr/>
        </p:nvCxnSpPr>
        <p:spPr>
          <a:xfrm>
            <a:off x="70338" y="4618892"/>
            <a:ext cx="67173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53CA3D-DEB3-B3B0-987C-5219FDB55AFE}"/>
              </a:ext>
            </a:extLst>
          </p:cNvPr>
          <p:cNvCxnSpPr>
            <a:cxnSpLocks/>
          </p:cNvCxnSpPr>
          <p:nvPr/>
        </p:nvCxnSpPr>
        <p:spPr>
          <a:xfrm>
            <a:off x="222738" y="9296400"/>
            <a:ext cx="67173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01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 Strange</dc:creator>
  <cp:lastModifiedBy>Nick Strange</cp:lastModifiedBy>
  <cp:revision>2</cp:revision>
  <dcterms:created xsi:type="dcterms:W3CDTF">2025-09-02T22:11:40Z</dcterms:created>
  <dcterms:modified xsi:type="dcterms:W3CDTF">2025-09-02T22:22:53Z</dcterms:modified>
</cp:coreProperties>
</file>