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1"/>
    <p:restoredTop sz="94726"/>
  </p:normalViewPr>
  <p:slideViewPr>
    <p:cSldViewPr snapToGrid="0">
      <p:cViewPr varScale="1">
        <p:scale>
          <a:sx n="55" d="100"/>
          <a:sy n="55" d="100"/>
        </p:scale>
        <p:origin x="236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2B91-EBCB-5043-BE86-C9176FE12AE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A8E-2ABC-AE4C-AD06-546DC39D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9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2B91-EBCB-5043-BE86-C9176FE12AE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A8E-2ABC-AE4C-AD06-546DC39D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19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2B91-EBCB-5043-BE86-C9176FE12AE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A8E-2ABC-AE4C-AD06-546DC39D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81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2B91-EBCB-5043-BE86-C9176FE12AE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A8E-2ABC-AE4C-AD06-546DC39D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77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2B91-EBCB-5043-BE86-C9176FE12AE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A8E-2ABC-AE4C-AD06-546DC39D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5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2B91-EBCB-5043-BE86-C9176FE12AE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A8E-2ABC-AE4C-AD06-546DC39D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9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2B91-EBCB-5043-BE86-C9176FE12AE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A8E-2ABC-AE4C-AD06-546DC39D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89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2B91-EBCB-5043-BE86-C9176FE12AE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A8E-2ABC-AE4C-AD06-546DC39D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9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2B91-EBCB-5043-BE86-C9176FE12AE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A8E-2ABC-AE4C-AD06-546DC39D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9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2B91-EBCB-5043-BE86-C9176FE12AE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A8E-2ABC-AE4C-AD06-546DC39D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84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42B91-EBCB-5043-BE86-C9176FE12AE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51A8E-2ABC-AE4C-AD06-546DC39D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142B91-EBCB-5043-BE86-C9176FE12AEE}" type="datetimeFigureOut">
              <a:rPr lang="en-US" smtClean="0"/>
              <a:t>8/31/25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851A8E-2ABC-AE4C-AD06-546DC39D1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68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lar white and grey label with pink flowers and black text&#10;&#10;AI-generated content may be incorrect.">
            <a:extLst>
              <a:ext uri="{FF2B5EF4-FFF2-40B4-BE49-F238E27FC236}">
                <a16:creationId xmlns:a16="http://schemas.microsoft.com/office/drawing/2014/main" id="{E37F82E5-420E-5192-83A5-11D5485C6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011" y="319942"/>
            <a:ext cx="1719198" cy="1696427"/>
          </a:xfrm>
          <a:prstGeom prst="rect">
            <a:avLst/>
          </a:prstGeom>
          <a:noFill/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76BA783-6615-292D-CDBF-46D3B907278D}"/>
              </a:ext>
            </a:extLst>
          </p:cNvPr>
          <p:cNvSpPr txBox="1"/>
          <p:nvPr/>
        </p:nvSpPr>
        <p:spPr>
          <a:xfrm>
            <a:off x="398549" y="2386638"/>
            <a:ext cx="6048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Playwrite CA" pitchFamily="2" charset="0"/>
              </a:rPr>
              <a:t>Pearl Necklace Raffle </a:t>
            </a:r>
          </a:p>
          <a:p>
            <a:pPr algn="ctr"/>
            <a:r>
              <a:rPr lang="en-US" sz="4000" dirty="0"/>
              <a:t>$10 per Ticket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390FDD-118C-D556-533B-4D25C0DE6D6B}"/>
              </a:ext>
            </a:extLst>
          </p:cNvPr>
          <p:cNvSpPr txBox="1"/>
          <p:nvPr/>
        </p:nvSpPr>
        <p:spPr>
          <a:xfrm>
            <a:off x="844242" y="7021297"/>
            <a:ext cx="51567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Both necklaces are 18 “ Freshwater Pearls with 14kt gold clasps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9A5C8A-7600-F046-3CDD-9BCB6060136E}"/>
              </a:ext>
            </a:extLst>
          </p:cNvPr>
          <p:cNvSpPr txBox="1"/>
          <p:nvPr/>
        </p:nvSpPr>
        <p:spPr>
          <a:xfrm>
            <a:off x="1015115" y="8449737"/>
            <a:ext cx="4827770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dirty="0"/>
              <a:t>What business that is still in Cary gave discounts to the CWC for awards for Citizenship that the club sponsored in Cary public schools in the 1940’s?</a:t>
            </a:r>
          </a:p>
          <a:p>
            <a:endParaRPr lang="en-US" dirty="0"/>
          </a:p>
        </p:txBody>
      </p:sp>
      <p:pic>
        <p:nvPicPr>
          <p:cNvPr id="33" name="Graphic 32" descr="Stars with solid fill">
            <a:extLst>
              <a:ext uri="{FF2B5EF4-FFF2-40B4-BE49-F238E27FC236}">
                <a16:creationId xmlns:a16="http://schemas.microsoft.com/office/drawing/2014/main" id="{EB9468BC-9C5C-366F-D8C6-5E353554B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1885" y="3931920"/>
            <a:ext cx="914400" cy="914400"/>
          </a:xfrm>
          <a:prstGeom prst="rect">
            <a:avLst/>
          </a:prstGeom>
        </p:spPr>
      </p:pic>
      <p:pic>
        <p:nvPicPr>
          <p:cNvPr id="34" name="Graphic 33" descr="Stars with solid fill">
            <a:extLst>
              <a:ext uri="{FF2B5EF4-FFF2-40B4-BE49-F238E27FC236}">
                <a16:creationId xmlns:a16="http://schemas.microsoft.com/office/drawing/2014/main" id="{7DC0DDEB-AA00-5EEE-6E57-DA37FC3D5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662" y="3938174"/>
            <a:ext cx="914400" cy="914400"/>
          </a:xfrm>
          <a:prstGeom prst="rect">
            <a:avLst/>
          </a:prstGeom>
          <a:scene3d>
            <a:camera prst="orthographicFront">
              <a:rot lat="300000" lon="21299991" rev="0"/>
            </a:camera>
            <a:lightRig rig="threePt" dir="t"/>
          </a:scene3d>
        </p:spPr>
      </p:pic>
      <p:pic>
        <p:nvPicPr>
          <p:cNvPr id="37" name="Graphic 36" descr="Stars with solid fill">
            <a:extLst>
              <a:ext uri="{FF2B5EF4-FFF2-40B4-BE49-F238E27FC236}">
                <a16:creationId xmlns:a16="http://schemas.microsoft.com/office/drawing/2014/main" id="{F1DA946F-4725-6134-395B-CCCA8E4B45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4297" y="9339676"/>
            <a:ext cx="914400" cy="914400"/>
          </a:xfrm>
          <a:prstGeom prst="rect">
            <a:avLst/>
          </a:prstGeom>
        </p:spPr>
      </p:pic>
      <p:pic>
        <p:nvPicPr>
          <p:cNvPr id="49" name="Graphic 48" descr="Stars with solid fill">
            <a:extLst>
              <a:ext uri="{FF2B5EF4-FFF2-40B4-BE49-F238E27FC236}">
                <a16:creationId xmlns:a16="http://schemas.microsoft.com/office/drawing/2014/main" id="{A9DF9691-FD64-EA8B-297A-F083D8712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85861" y="9265296"/>
            <a:ext cx="914400" cy="1117734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14183B8-39A0-EA4B-385C-664E249B3CD4}"/>
              </a:ext>
            </a:extLst>
          </p:cNvPr>
          <p:cNvSpPr txBox="1"/>
          <p:nvPr/>
        </p:nvSpPr>
        <p:spPr>
          <a:xfrm>
            <a:off x="520735" y="5659120"/>
            <a:ext cx="58488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500" dirty="0">
                <a:latin typeface="Playwrite CA" pitchFamily="2" charset="0"/>
              </a:rPr>
              <a:t>To Benefit the 90</a:t>
            </a:r>
            <a:r>
              <a:rPr lang="en-US" sz="2500" baseline="30000" dirty="0">
                <a:latin typeface="Playwrite CA" pitchFamily="2" charset="0"/>
              </a:rPr>
              <a:t>th</a:t>
            </a:r>
            <a:r>
              <a:rPr lang="en-US" sz="2500" dirty="0">
                <a:latin typeface="Playwrite CA" pitchFamily="2" charset="0"/>
              </a:rPr>
              <a:t> Anniversary</a:t>
            </a:r>
          </a:p>
          <a:p>
            <a:pPr algn="ctr">
              <a:lnSpc>
                <a:spcPts val="2000"/>
              </a:lnSpc>
            </a:pPr>
            <a:endParaRPr lang="en-US" sz="2500" dirty="0">
              <a:latin typeface="Playwrite CA" pitchFamily="2" charset="0"/>
            </a:endParaRPr>
          </a:p>
          <a:p>
            <a:pPr algn="ctr">
              <a:lnSpc>
                <a:spcPts val="2000"/>
              </a:lnSpc>
            </a:pPr>
            <a:r>
              <a:rPr lang="en-US" sz="2500" dirty="0">
                <a:latin typeface="Playwrite CA" pitchFamily="2" charset="0"/>
              </a:rPr>
              <a:t> College Scholarship</a:t>
            </a:r>
          </a:p>
          <a:p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DA88AC-95E3-C071-6542-97E30350D8FF}"/>
              </a:ext>
            </a:extLst>
          </p:cNvPr>
          <p:cNvSpPr txBox="1"/>
          <p:nvPr/>
        </p:nvSpPr>
        <p:spPr>
          <a:xfrm>
            <a:off x="884726" y="4056824"/>
            <a:ext cx="5120861" cy="967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2000" dirty="0">
                <a:latin typeface="Playwrite CA" pitchFamily="2" charset="0"/>
              </a:rPr>
              <a:t>Kindly Donated by;</a:t>
            </a:r>
          </a:p>
          <a:p>
            <a:pPr algn="ctr">
              <a:lnSpc>
                <a:spcPts val="2100"/>
              </a:lnSpc>
            </a:pPr>
            <a:endParaRPr lang="en-US" sz="2000" dirty="0">
              <a:latin typeface="Playwrite CA" pitchFamily="2" charset="0"/>
            </a:endParaRPr>
          </a:p>
          <a:p>
            <a:pPr algn="ctr">
              <a:lnSpc>
                <a:spcPts val="2100"/>
              </a:lnSpc>
            </a:pPr>
            <a:r>
              <a:rPr lang="en-US" sz="3500" b="1" dirty="0">
                <a:latin typeface="Playwrite CA" pitchFamily="2" charset="0"/>
              </a:rPr>
              <a:t>Johnson’s Jewelers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A6A2550-FBF6-DA0B-09C2-6A998F7886C8}"/>
              </a:ext>
            </a:extLst>
          </p:cNvPr>
          <p:cNvSpPr txBox="1"/>
          <p:nvPr/>
        </p:nvSpPr>
        <p:spPr>
          <a:xfrm>
            <a:off x="1462778" y="10981095"/>
            <a:ext cx="3988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Playwrite CA" pitchFamily="2" charset="0"/>
              </a:rPr>
              <a:t>Drawing at 3:45 on Sept 14 </a:t>
            </a:r>
            <a:r>
              <a:rPr lang="en-US" baseline="30000" dirty="0" err="1">
                <a:latin typeface="Playwrite CA" pitchFamily="2" charset="0"/>
              </a:rPr>
              <a:t>th</a:t>
            </a:r>
            <a:endParaRPr lang="en-US" baseline="30000" dirty="0">
              <a:latin typeface="Playwrite 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71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2836</TotalTime>
  <Words>67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Playwrite 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 Strange</dc:creator>
  <cp:lastModifiedBy>Nick Strange</cp:lastModifiedBy>
  <cp:revision>8</cp:revision>
  <dcterms:created xsi:type="dcterms:W3CDTF">2025-08-31T00:50:42Z</dcterms:created>
  <dcterms:modified xsi:type="dcterms:W3CDTF">2025-09-02T22:09:48Z</dcterms:modified>
</cp:coreProperties>
</file>