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33"/>
  </p:normalViewPr>
  <p:slideViewPr>
    <p:cSldViewPr snapToGrid="0" snapToObjects="1">
      <p:cViewPr varScale="1">
        <p:scale>
          <a:sx n="143" d="100"/>
          <a:sy n="14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6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71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0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0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32D6-3EB7-1D4F-B257-6928AD9E135C}" type="datetimeFigureOut">
              <a:rPr lang="en-US" smtClean="0"/>
              <a:t>11/2/18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84EA-5358-6141-A952-C73383CB8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4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F3AE-00D0-7F4E-9118-C7CC802BC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8 Functional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D7BE6-D93A-DB49-92E1-D60141B3B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Interfaces, Lambdas, Streams, and </a:t>
            </a:r>
            <a:r>
              <a:rPr lang="en-US" dirty="0" err="1"/>
              <a:t>Optionals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439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AFAC-4353-0740-84B3-12B4FAB5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as an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E828-DED6-A945-8A1E-6FDD0D3C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/>
            <a:r>
              <a:rPr lang="en-US" dirty="0"/>
              <a:t>OOP passes data</a:t>
            </a:r>
          </a:p>
          <a:p>
            <a:pPr marL="285750" indent="-285750"/>
            <a:r>
              <a:rPr lang="en-US" dirty="0"/>
              <a:t>Functional allows for passing functions</a:t>
            </a:r>
          </a:p>
          <a:p>
            <a:pPr marL="285750" indent="-285750"/>
            <a:r>
              <a:rPr lang="en-US" dirty="0"/>
              <a:t>Imagine we needed methods to do the following:</a:t>
            </a:r>
          </a:p>
          <a:p>
            <a:pPr marL="519113" lvl="1" indent="-285750"/>
            <a:r>
              <a:rPr lang="en-US" dirty="0"/>
              <a:t>Print all the strings in a List that start with a given letter</a:t>
            </a:r>
          </a:p>
          <a:p>
            <a:pPr marL="519113" lvl="1" indent="-285750"/>
            <a:r>
              <a:rPr lang="en-US" dirty="0"/>
              <a:t>Print all the strings in a List that have a given length</a:t>
            </a:r>
          </a:p>
          <a:p>
            <a:pPr marL="519113" lvl="1" indent="-285750"/>
            <a:r>
              <a:rPr lang="en-US" dirty="0"/>
              <a:t>Print all the strings in a List that have a length less than the given length</a:t>
            </a:r>
          </a:p>
          <a:p>
            <a:pPr marL="519113" lvl="1" indent="-285750"/>
            <a:r>
              <a:rPr lang="en-US" dirty="0"/>
              <a:t>Print all the strings in a List that have a length greater than the given length</a:t>
            </a:r>
          </a:p>
          <a:p>
            <a:pPr marL="285750" indent="-285750"/>
            <a:r>
              <a:rPr lang="en-US" dirty="0"/>
              <a:t>This requires multiple methods, or a poorly written method with high cyclomatic complexity.</a:t>
            </a:r>
          </a:p>
          <a:p>
            <a:pPr marL="285750" indent="-285750"/>
            <a:r>
              <a:rPr lang="en-US" dirty="0"/>
              <a:t>Multiple methods look almost identical excepts for a little functionality</a:t>
            </a:r>
          </a:p>
          <a:p>
            <a:pPr marL="285750" indent="-285750"/>
            <a:r>
              <a:rPr lang="en-US" dirty="0"/>
              <a:t>We can write one method that takes a functional interface as a parameter to dynamically pass in the desired functionality</a:t>
            </a:r>
          </a:p>
          <a:p>
            <a:pPr marL="285750" indent="-285750"/>
            <a:r>
              <a:rPr lang="en-US" dirty="0"/>
              <a:t>This was possible before with abstract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3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C8BC-0D94-6C44-B482-80536695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A215-F048-8A4E-9D81-35CEB7396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/>
              <a:t>Function&lt;T, R&gt; </a:t>
            </a:r>
          </a:p>
          <a:p>
            <a:pPr marL="285750" indent="-285750"/>
            <a:r>
              <a:rPr lang="en-US" dirty="0" err="1"/>
              <a:t>IntFunction</a:t>
            </a:r>
            <a:r>
              <a:rPr lang="en-US" dirty="0"/>
              <a:t>&lt;R&gt;, </a:t>
            </a:r>
            <a:r>
              <a:rPr lang="en-US" dirty="0" err="1"/>
              <a:t>LongFunction</a:t>
            </a:r>
            <a:r>
              <a:rPr lang="en-US" dirty="0"/>
              <a:t>&lt;R&gt;, </a:t>
            </a:r>
            <a:r>
              <a:rPr lang="en-US" dirty="0" err="1"/>
              <a:t>DoubleFunction</a:t>
            </a:r>
            <a:r>
              <a:rPr lang="en-US" dirty="0"/>
              <a:t>&lt;R&gt;,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285750" indent="-285750"/>
            <a:r>
              <a:rPr lang="en-US" dirty="0" err="1"/>
              <a:t>BiFunction</a:t>
            </a:r>
            <a:r>
              <a:rPr lang="en-US" dirty="0"/>
              <a:t>&lt;T, U, R&gt;</a:t>
            </a:r>
          </a:p>
          <a:p>
            <a:pPr marL="285750" indent="-285750"/>
            <a:r>
              <a:rPr lang="en-US" dirty="0"/>
              <a:t>Supplier&lt;R&gt;</a:t>
            </a:r>
          </a:p>
          <a:p>
            <a:pPr marL="285750" indent="-285750"/>
            <a:r>
              <a:rPr lang="en-US" dirty="0"/>
              <a:t>Consumer&lt;R&gt;</a:t>
            </a:r>
          </a:p>
          <a:p>
            <a:pPr marL="285750" indent="-285750"/>
            <a:r>
              <a:rPr lang="en-US" dirty="0"/>
              <a:t>Predicate&lt;T&gt;</a:t>
            </a:r>
          </a:p>
          <a:p>
            <a:pPr marL="285750" indent="-285750"/>
            <a:r>
              <a:rPr lang="en-US" dirty="0" err="1"/>
              <a:t>UnaryOperator</a:t>
            </a:r>
            <a:r>
              <a:rPr lang="en-US" dirty="0"/>
              <a:t>&lt;T&gt;</a:t>
            </a:r>
          </a:p>
          <a:p>
            <a:pPr marL="285750" indent="-285750"/>
            <a:r>
              <a:rPr lang="en-US" dirty="0" err="1"/>
              <a:t>BinaryOperator</a:t>
            </a:r>
            <a:r>
              <a:rPr lang="en-US" dirty="0"/>
              <a:t>&lt;T&gt;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2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7DBE-0061-B141-9F6F-FE5F2317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7DE4-2259-9B4E-88CA-AFB4EC2C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No parameters – need parentheses</a:t>
            </a:r>
          </a:p>
          <a:p>
            <a:pPr marL="285750" indent="-285750"/>
            <a:r>
              <a:rPr lang="en-US" dirty="0"/>
              <a:t>One parameter with implicit type – no parentheses needed</a:t>
            </a:r>
          </a:p>
          <a:p>
            <a:pPr marL="285750" indent="-285750"/>
            <a:r>
              <a:rPr lang="en-US" dirty="0"/>
              <a:t>One parameter with type = need parentheses</a:t>
            </a:r>
          </a:p>
          <a:p>
            <a:pPr marL="285750" indent="-285750"/>
            <a:r>
              <a:rPr lang="en-US" dirty="0"/>
              <a:t>Two parameters = need parentheses</a:t>
            </a:r>
          </a:p>
          <a:p>
            <a:pPr marL="285750" indent="-285750"/>
            <a:r>
              <a:rPr lang="en-US" dirty="0"/>
              <a:t>Multiple lines = need curly braces and explicit return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1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ACFB-43F2-9F4F-85DF-44711196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E02E-08A8-D645-9E81-463327317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Sometimes desired functionality already exists as a method</a:t>
            </a:r>
          </a:p>
          <a:p>
            <a:pPr marL="285750" indent="-285750"/>
            <a:r>
              <a:rPr lang="en-US" dirty="0"/>
              <a:t>If a method signature matches the implementation of a functional interface parameter, we can pass the method in using method reference</a:t>
            </a:r>
          </a:p>
          <a:p>
            <a:pPr marL="285750" indent="-285750"/>
            <a:r>
              <a:rPr lang="en-US" dirty="0" err="1"/>
              <a:t>SomeObject</a:t>
            </a:r>
            <a:r>
              <a:rPr lang="en-US" dirty="0"/>
              <a:t>::</a:t>
            </a:r>
            <a:r>
              <a:rPr lang="en-US" dirty="0" err="1"/>
              <a:t>doSomething</a:t>
            </a:r>
            <a:endParaRPr lang="en-US" dirty="0"/>
          </a:p>
          <a:p>
            <a:pPr marL="285750" indent="-285750"/>
            <a:r>
              <a:rPr lang="en-US" dirty="0"/>
              <a:t>Works for static and instance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40F0-537A-0D48-8614-CA183DB8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5EFD-7254-B94B-9B9E-3A6AC32E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Cool stuff, but so what?</a:t>
            </a:r>
          </a:p>
          <a:p>
            <a:pPr marL="285750" indent="-285750"/>
            <a:r>
              <a:rPr lang="en-US" dirty="0"/>
              <a:t>The Stream API allows us to chain methods that process data in a much more readable, maintainable, and dynamic way</a:t>
            </a:r>
          </a:p>
          <a:p>
            <a:pPr marL="285750" indent="-285750"/>
            <a:r>
              <a:rPr lang="en-US" dirty="0"/>
              <a:t>Think about the difference between readability and comfortability</a:t>
            </a:r>
          </a:p>
          <a:p>
            <a:pPr marL="285750" indent="-285750"/>
            <a:r>
              <a:rPr lang="en-US" dirty="0"/>
              <a:t>Some methods: </a:t>
            </a:r>
            <a:r>
              <a:rPr lang="en-US" dirty="0" err="1"/>
              <a:t>forEach</a:t>
            </a:r>
            <a:r>
              <a:rPr lang="en-US" dirty="0"/>
              <a:t>, map, filter, reduce</a:t>
            </a:r>
          </a:p>
          <a:p>
            <a:pPr marL="285750" indent="-285750"/>
            <a:r>
              <a:rPr lang="en-US" dirty="0"/>
              <a:t>These are known as </a:t>
            </a:r>
            <a:r>
              <a:rPr lang="en-US" u="sng" dirty="0" err="1"/>
              <a:t>functors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3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75DB-E715-EC4D-AAA8-5930C849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EBC0-364D-A146-AA62-2A15C327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85750" indent="-285750"/>
            <a:r>
              <a:rPr lang="en-US" dirty="0"/>
              <a:t>Wrapper that may or may not contain a value</a:t>
            </a:r>
          </a:p>
          <a:p>
            <a:pPr marL="285750" indent="-285750"/>
            <a:r>
              <a:rPr lang="en-US" dirty="0"/>
              <a:t>More graceful way to handle null values</a:t>
            </a:r>
          </a:p>
          <a:p>
            <a:pPr marL="285750" indent="-285750"/>
            <a:r>
              <a:rPr lang="en-US" dirty="0"/>
              <a:t>Should be used as a return type</a:t>
            </a:r>
          </a:p>
          <a:p>
            <a:pPr marL="285750" indent="-285750"/>
            <a:r>
              <a:rPr lang="en-US" dirty="0"/>
              <a:t>Should not be used</a:t>
            </a:r>
          </a:p>
          <a:p>
            <a:pPr marL="519113" lvl="1" indent="-285750"/>
            <a:r>
              <a:rPr lang="en-US" dirty="0"/>
              <a:t>In a model layer (because it is not serializable)</a:t>
            </a:r>
          </a:p>
          <a:p>
            <a:pPr marL="519113" lvl="1" indent="-285750"/>
            <a:r>
              <a:rPr lang="en-US" dirty="0"/>
              <a:t>In DTOs</a:t>
            </a:r>
          </a:p>
          <a:p>
            <a:pPr marL="519113" lvl="1" indent="-285750"/>
            <a:r>
              <a:rPr lang="en-US" dirty="0"/>
              <a:t>As input parameters</a:t>
            </a:r>
          </a:p>
          <a:p>
            <a:pPr marL="285750" indent="-285750"/>
            <a:r>
              <a:rPr lang="en-US" dirty="0"/>
              <a:t>Common methods</a:t>
            </a:r>
          </a:p>
          <a:p>
            <a:pPr marL="519113" lvl="1" indent="-285750"/>
            <a:r>
              <a:rPr lang="en-US" dirty="0" err="1"/>
              <a:t>ifPresent</a:t>
            </a:r>
            <a:r>
              <a:rPr lang="en-US" dirty="0"/>
              <a:t>(Consumer&lt;? super T&gt; consumer)</a:t>
            </a:r>
          </a:p>
          <a:p>
            <a:pPr marL="519113" lvl="1" indent="-285750"/>
            <a:r>
              <a:rPr lang="en-US" dirty="0" err="1"/>
              <a:t>isPresent</a:t>
            </a:r>
            <a:r>
              <a:rPr lang="en-US" dirty="0"/>
              <a:t>()</a:t>
            </a:r>
          </a:p>
          <a:p>
            <a:pPr marL="519113" lvl="1" indent="-285750"/>
            <a:r>
              <a:rPr lang="en-US" dirty="0" err="1"/>
              <a:t>orElse</a:t>
            </a:r>
            <a:r>
              <a:rPr lang="en-US" dirty="0"/>
              <a:t>(T other)</a:t>
            </a:r>
          </a:p>
          <a:p>
            <a:pPr marL="519113" lvl="1" indent="-285750"/>
            <a:r>
              <a:rPr lang="en-US" dirty="0"/>
              <a:t>static of(T value), </a:t>
            </a:r>
            <a:r>
              <a:rPr lang="en-US" dirty="0" err="1"/>
              <a:t>ofNullable</a:t>
            </a:r>
            <a:r>
              <a:rPr lang="en-US" dirty="0"/>
              <a:t>(T value)</a:t>
            </a:r>
          </a:p>
          <a:p>
            <a:pPr marL="285750" indent="-285750"/>
            <a:r>
              <a:rPr lang="en-US" dirty="0"/>
              <a:t>Many steam methods can return </a:t>
            </a:r>
            <a:r>
              <a:rPr lang="en-US" dirty="0" err="1"/>
              <a:t>optionals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35F8-3DDE-7344-9E91-69610FF7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pattern –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FBEE-697E-A847-91B0-F0E4DEEE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Fixing the number of arguments to a function and return another function of a smaller arity.</a:t>
            </a:r>
          </a:p>
          <a:p>
            <a:pPr marL="285750" indent="-285750"/>
            <a:r>
              <a:rPr lang="en-US" dirty="0"/>
              <a:t>"In logic, mathematics, and computer science, the </a:t>
            </a:r>
            <a:r>
              <a:rPr lang="en-US" u="sng" dirty="0"/>
              <a:t>ARITY</a:t>
            </a:r>
            <a:r>
              <a:rPr lang="en-US" dirty="0"/>
              <a:t> of a function or operation is the number of arguments or operands that the function takes”</a:t>
            </a:r>
          </a:p>
          <a:p>
            <a:pPr marL="285750" indent="-285750"/>
            <a:r>
              <a:rPr lang="en-US" dirty="0"/>
              <a:t>We can bind arguments to an initial function and return the next function with a reduced arity: f(x, y, z) -&gt; f(x)(y, z)</a:t>
            </a:r>
          </a:p>
          <a:p>
            <a:pPr marL="285750" indent="-285750"/>
            <a:r>
              <a:rPr lang="en-US" dirty="0"/>
              <a:t>While Java 8’s Functional Interfaces make this easy to do now, because of the static typing, as well as the need to call a method on the function to invoke it, the syntax is not near as pretty and clean as other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1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05CE-3036-E440-B134-694BF0A4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pattern - 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3A9C-EAB8-AB46-9F48-0CEEC87F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Currying is similar to partial application but revolves around breaking a function that takes multiple arguments into a chain of functions that each take a single argument.</a:t>
            </a:r>
          </a:p>
          <a:p>
            <a:pPr marL="285750" indent="-285750"/>
            <a:r>
              <a:rPr lang="en-US" dirty="0"/>
              <a:t>This allows us to apply different arguments at different times and not need all the values at once.</a:t>
            </a:r>
          </a:p>
          <a:p>
            <a:pPr marL="285750" indent="-285750"/>
            <a:r>
              <a:rPr lang="en-US" dirty="0"/>
              <a:t>f(x, y, z) -&gt; f(x)(y)(z)</a:t>
            </a:r>
          </a:p>
          <a:p>
            <a:pPr marL="285750" indent="-285750"/>
            <a:r>
              <a:rPr lang="en-US" dirty="0"/>
              <a:t>A </a:t>
            </a:r>
            <a:r>
              <a:rPr lang="en-US" u="sng" dirty="0"/>
              <a:t>function</a:t>
            </a:r>
            <a:r>
              <a:rPr lang="en-US" dirty="0"/>
              <a:t> that takes an argument and returns a </a:t>
            </a:r>
            <a:r>
              <a:rPr lang="en-US" u="sng" dirty="0"/>
              <a:t>function</a:t>
            </a:r>
          </a:p>
          <a:p>
            <a:pPr marL="519113" lvl="1" indent="-285750"/>
            <a:r>
              <a:rPr lang="en-US" sz="1800" b="1" dirty="0"/>
              <a:t>That takes an argument and returns a </a:t>
            </a:r>
            <a:r>
              <a:rPr lang="en-US" sz="1800" b="1" u="sng" dirty="0"/>
              <a:t>function</a:t>
            </a:r>
          </a:p>
          <a:p>
            <a:pPr marL="742950" lvl="2" indent="-285750"/>
            <a:r>
              <a:rPr lang="en-US" b="1" dirty="0"/>
              <a:t>That takes an argument and returns a </a:t>
            </a:r>
            <a:r>
              <a:rPr lang="en-US" b="1" u="sng" dirty="0"/>
              <a:t>value</a:t>
            </a:r>
            <a:r>
              <a:rPr lang="en-US" b="1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8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{D4BFC6C8-5D8F-8E48-B41C-717CB35BD9FE}tf10001122</Template>
  <TotalTime>17</TotalTime>
  <Words>633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Java 8 Functional Features</vt:lpstr>
      <vt:lpstr>Functionality as an Argument</vt:lpstr>
      <vt:lpstr>Functional interfaces</vt:lpstr>
      <vt:lpstr>A closer look at lambdas</vt:lpstr>
      <vt:lpstr>Method reference</vt:lpstr>
      <vt:lpstr>Streams</vt:lpstr>
      <vt:lpstr>optionals</vt:lpstr>
      <vt:lpstr>Example pattern – partial application</vt:lpstr>
      <vt:lpstr>Example pattern - currying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Functional Features</dc:title>
  <dc:creator>Nicholas Suwyn</dc:creator>
  <cp:lastModifiedBy>Nicholas Suwyn</cp:lastModifiedBy>
  <cp:revision>2</cp:revision>
  <dcterms:created xsi:type="dcterms:W3CDTF">2018-11-02T14:42:27Z</dcterms:created>
  <dcterms:modified xsi:type="dcterms:W3CDTF">2018-11-02T15:00:05Z</dcterms:modified>
</cp:coreProperties>
</file>