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51C7-A6F1-4434-94C8-3EC9D5024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40BEC-C4D6-432E-ABF1-F4E56FB4C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8A0A-CC60-4185-84D3-6B1901A5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E9CA-1297-4CAA-89C1-12B92C9E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B8E0-9B59-4F5A-9152-18BF749E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7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3CDE-B624-429A-81A1-C8BC2CAE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94B3B-E9DF-405C-8DB1-04892635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8A19-2814-40AD-A7B1-859F8A76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3971-D6CE-445D-A7F9-97E0389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7754-E24C-4F6B-A8F0-BB8B1DF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2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8C96E-6718-4108-91C3-E67F71CE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4464-8D46-4043-AEFA-4E053ED5F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6545-9776-4698-B64C-A9607FAD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580E-701A-43C7-9210-8FD2BDDD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0875-315A-4150-B095-5CAA6A65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5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7366-2239-4A7E-8A15-40EA8B04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0CDF-F4A7-4683-8944-350D60F9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DC32-7651-40CA-8993-6AC4842A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DF01-1B70-4BD4-A9DC-4A851E23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D3C2-9F56-4EC6-AB49-0D115EFA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5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491E-2CF8-4D64-9007-6A542691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84999-61A8-4B1E-A439-0B79893C3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45C6-F662-45EC-B851-9111BB57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4A2F-5350-4C48-993A-D6A22A70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CEF5-104D-4371-8715-82C797C4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6699-3D66-4200-8DAD-25A12AB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8E37-156A-4AF1-AE93-20D0D717E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70FC2-1DAB-4113-BFB9-D37A1E6F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F934C-FA21-424B-BA1C-268BBDC3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BC973-7470-40BC-AC97-B81BD5BC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4B09E-B499-435D-904B-3E544BDC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4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17A1-4D83-43FD-9FA1-C5D5C7CC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A6540-042D-4F70-829B-871D3D3F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96312-5433-44BB-AC8E-E4E8861A1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B75F6-D9F0-4F16-9858-10D64E768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8C0A7-1517-4B90-8209-D7AD3E84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DDA6F-B6A3-4124-8811-35CCCCBF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17AA1-30BD-4A9A-841B-1433A8C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6AD8A-3AE4-411C-9F3F-F8EFE2E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33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33C6-BD46-4CCE-80E6-53728F2E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EB27-5D8B-4BE6-9CE4-040E9720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0A76E-0C4F-4118-AFDD-87F41A5C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F67C2-2AB7-4FD5-8242-F48E11F5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54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E21D2-342B-48F7-9105-E8D416C0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44B62-453D-4C07-A5FB-9EB7870F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62A6-3D6F-4224-8949-164E117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5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BA3D-3CDD-4295-A941-8172786A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7FEF-5464-4B12-BE4F-91DB261E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F9B4E-F986-468A-97AB-ACA60F3B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47B4-E932-41AF-B44C-C5C96BD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779FA-09EB-4E0A-937E-6FBD1ED5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A1C22-5FE2-405F-B006-F41D12E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9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50A0-95A7-4F7B-A7D3-248E3B6B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DDF9-5BD2-48DD-B813-AE24B241B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20DB2-121F-49A3-BC3E-FE3E6361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D0F65-9632-49B4-BE97-9328330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0658A-5F26-4A50-81B5-03704C91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07380-FF7C-4FEE-9D7E-23A57A5F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C5F84-0CEE-4D2E-BE2F-D2CC97C5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C10A-2391-42AA-805E-ED1CF5F8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B8F6-3DA8-4BD8-A300-6D1FDE7BE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D271-BF7D-45F6-A260-5B810EF52E31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D069-B6BC-47F3-B17E-03701CA2B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F169-F2DC-41F2-9361-FF091EE87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1C0E-8C2A-483E-A704-82F2F17D6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8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BD2BF9-D066-4B77-80CA-852622D3CC71}"/>
              </a:ext>
            </a:extLst>
          </p:cNvPr>
          <p:cNvSpPr/>
          <p:nvPr/>
        </p:nvSpPr>
        <p:spPr>
          <a:xfrm>
            <a:off x="1241570" y="4641907"/>
            <a:ext cx="10754685" cy="1985395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23D9C633-6F30-40A2-BBB5-5CE4830F315A}"/>
              </a:ext>
            </a:extLst>
          </p:cNvPr>
          <p:cNvSpPr/>
          <p:nvPr/>
        </p:nvSpPr>
        <p:spPr>
          <a:xfrm>
            <a:off x="1726973" y="5248088"/>
            <a:ext cx="1787257" cy="9401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C1193D-34E6-4526-884A-2EAC3E47D86F}"/>
              </a:ext>
            </a:extLst>
          </p:cNvPr>
          <p:cNvSpPr/>
          <p:nvPr/>
        </p:nvSpPr>
        <p:spPr>
          <a:xfrm>
            <a:off x="1241569" y="230698"/>
            <a:ext cx="10754685" cy="198539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3D53FD-61A9-4A84-9FE3-FEB1D1522A2D}"/>
              </a:ext>
            </a:extLst>
          </p:cNvPr>
          <p:cNvSpPr/>
          <p:nvPr/>
        </p:nvSpPr>
        <p:spPr>
          <a:xfrm>
            <a:off x="1241571" y="2436302"/>
            <a:ext cx="10754685" cy="1985395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53C4B-B6F7-4EEE-8C1E-74FA0DE3E6AD}"/>
              </a:ext>
            </a:extLst>
          </p:cNvPr>
          <p:cNvSpPr txBox="1"/>
          <p:nvPr/>
        </p:nvSpPr>
        <p:spPr>
          <a:xfrm>
            <a:off x="122236" y="931991"/>
            <a:ext cx="130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/>
              <a:t>MWA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49DD8-4105-43E0-9397-2616507EBAD8}"/>
              </a:ext>
            </a:extLst>
          </p:cNvPr>
          <p:cNvSpPr/>
          <p:nvPr/>
        </p:nvSpPr>
        <p:spPr>
          <a:xfrm>
            <a:off x="4012164" y="422047"/>
            <a:ext cx="1642188" cy="1642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llate 8">
            <a:extLst>
              <a:ext uri="{FF2B5EF4-FFF2-40B4-BE49-F238E27FC236}">
                <a16:creationId xmlns:a16="http://schemas.microsoft.com/office/drawing/2014/main" id="{C6B24FCD-9DB6-4247-99E5-05AA9E069448}"/>
              </a:ext>
            </a:extLst>
          </p:cNvPr>
          <p:cNvSpPr/>
          <p:nvPr/>
        </p:nvSpPr>
        <p:spPr>
          <a:xfrm rot="5400000">
            <a:off x="4113472" y="518732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owchart: Collate 9">
            <a:extLst>
              <a:ext uri="{FF2B5EF4-FFF2-40B4-BE49-F238E27FC236}">
                <a16:creationId xmlns:a16="http://schemas.microsoft.com/office/drawing/2014/main" id="{32B5A0C4-DEEF-404E-B7A5-5ED3BCB57F5B}"/>
              </a:ext>
            </a:extLst>
          </p:cNvPr>
          <p:cNvSpPr/>
          <p:nvPr/>
        </p:nvSpPr>
        <p:spPr>
          <a:xfrm rot="5400000">
            <a:off x="4498692" y="518733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Flowchart: Collate 10">
            <a:extLst>
              <a:ext uri="{FF2B5EF4-FFF2-40B4-BE49-F238E27FC236}">
                <a16:creationId xmlns:a16="http://schemas.microsoft.com/office/drawing/2014/main" id="{884E8A59-EFC9-476E-8D1D-4549564A7A94}"/>
              </a:ext>
            </a:extLst>
          </p:cNvPr>
          <p:cNvSpPr/>
          <p:nvPr/>
        </p:nvSpPr>
        <p:spPr>
          <a:xfrm rot="5400000">
            <a:off x="4883911" y="518733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Flowchart: Collate 11">
            <a:extLst>
              <a:ext uri="{FF2B5EF4-FFF2-40B4-BE49-F238E27FC236}">
                <a16:creationId xmlns:a16="http://schemas.microsoft.com/office/drawing/2014/main" id="{A0AA7824-4FFC-4B09-B200-26C44A108D79}"/>
              </a:ext>
            </a:extLst>
          </p:cNvPr>
          <p:cNvSpPr/>
          <p:nvPr/>
        </p:nvSpPr>
        <p:spPr>
          <a:xfrm rot="5400000">
            <a:off x="5258208" y="518733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Flowchart: Collate 29">
            <a:extLst>
              <a:ext uri="{FF2B5EF4-FFF2-40B4-BE49-F238E27FC236}">
                <a16:creationId xmlns:a16="http://schemas.microsoft.com/office/drawing/2014/main" id="{2843C324-4278-4980-BB3C-EF829846AC3C}"/>
              </a:ext>
            </a:extLst>
          </p:cNvPr>
          <p:cNvSpPr/>
          <p:nvPr/>
        </p:nvSpPr>
        <p:spPr>
          <a:xfrm rot="5400000">
            <a:off x="4113472" y="870460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Collate 30">
            <a:extLst>
              <a:ext uri="{FF2B5EF4-FFF2-40B4-BE49-F238E27FC236}">
                <a16:creationId xmlns:a16="http://schemas.microsoft.com/office/drawing/2014/main" id="{DC691514-58A1-4FBC-A2DC-35C92738C8EE}"/>
              </a:ext>
            </a:extLst>
          </p:cNvPr>
          <p:cNvSpPr/>
          <p:nvPr/>
        </p:nvSpPr>
        <p:spPr>
          <a:xfrm rot="5400000">
            <a:off x="4498692" y="870461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lowchart: Collate 31">
            <a:extLst>
              <a:ext uri="{FF2B5EF4-FFF2-40B4-BE49-F238E27FC236}">
                <a16:creationId xmlns:a16="http://schemas.microsoft.com/office/drawing/2014/main" id="{22EA61A4-48D4-446B-A895-3ABB98F49452}"/>
              </a:ext>
            </a:extLst>
          </p:cNvPr>
          <p:cNvSpPr/>
          <p:nvPr/>
        </p:nvSpPr>
        <p:spPr>
          <a:xfrm rot="5400000">
            <a:off x="4883911" y="870461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Flowchart: Collate 32">
            <a:extLst>
              <a:ext uri="{FF2B5EF4-FFF2-40B4-BE49-F238E27FC236}">
                <a16:creationId xmlns:a16="http://schemas.microsoft.com/office/drawing/2014/main" id="{0C223427-D177-4F33-9C80-AF8E3827BB15}"/>
              </a:ext>
            </a:extLst>
          </p:cNvPr>
          <p:cNvSpPr/>
          <p:nvPr/>
        </p:nvSpPr>
        <p:spPr>
          <a:xfrm rot="5400000">
            <a:off x="5258208" y="870461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Flowchart: Collate 33">
            <a:extLst>
              <a:ext uri="{FF2B5EF4-FFF2-40B4-BE49-F238E27FC236}">
                <a16:creationId xmlns:a16="http://schemas.microsoft.com/office/drawing/2014/main" id="{28A34E0D-6399-4D0E-8694-1F9A19F5F201}"/>
              </a:ext>
            </a:extLst>
          </p:cNvPr>
          <p:cNvSpPr/>
          <p:nvPr/>
        </p:nvSpPr>
        <p:spPr>
          <a:xfrm rot="5400000">
            <a:off x="4113473" y="1252009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Flowchart: Collate 34">
            <a:extLst>
              <a:ext uri="{FF2B5EF4-FFF2-40B4-BE49-F238E27FC236}">
                <a16:creationId xmlns:a16="http://schemas.microsoft.com/office/drawing/2014/main" id="{C5B44661-5746-4A30-8F93-6B4C981D5FAD}"/>
              </a:ext>
            </a:extLst>
          </p:cNvPr>
          <p:cNvSpPr/>
          <p:nvPr/>
        </p:nvSpPr>
        <p:spPr>
          <a:xfrm rot="5400000">
            <a:off x="4498693" y="1252010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Flowchart: Collate 35">
            <a:extLst>
              <a:ext uri="{FF2B5EF4-FFF2-40B4-BE49-F238E27FC236}">
                <a16:creationId xmlns:a16="http://schemas.microsoft.com/office/drawing/2014/main" id="{68226D47-2366-4601-B73D-31A746259A8B}"/>
              </a:ext>
            </a:extLst>
          </p:cNvPr>
          <p:cNvSpPr/>
          <p:nvPr/>
        </p:nvSpPr>
        <p:spPr>
          <a:xfrm rot="5400000">
            <a:off x="4883912" y="1252010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Flowchart: Collate 36">
            <a:extLst>
              <a:ext uri="{FF2B5EF4-FFF2-40B4-BE49-F238E27FC236}">
                <a16:creationId xmlns:a16="http://schemas.microsoft.com/office/drawing/2014/main" id="{2454AEA3-7D64-4CD8-9E17-6AC5F605DAC3}"/>
              </a:ext>
            </a:extLst>
          </p:cNvPr>
          <p:cNvSpPr/>
          <p:nvPr/>
        </p:nvSpPr>
        <p:spPr>
          <a:xfrm rot="5400000">
            <a:off x="5258209" y="1252010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Flowchart: Collate 37">
            <a:extLst>
              <a:ext uri="{FF2B5EF4-FFF2-40B4-BE49-F238E27FC236}">
                <a16:creationId xmlns:a16="http://schemas.microsoft.com/office/drawing/2014/main" id="{3DF70B30-23E4-4D25-A7ED-C40E1FC8A481}"/>
              </a:ext>
            </a:extLst>
          </p:cNvPr>
          <p:cNvSpPr/>
          <p:nvPr/>
        </p:nvSpPr>
        <p:spPr>
          <a:xfrm rot="5400000">
            <a:off x="4113474" y="1633558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9" name="Flowchart: Collate 38">
            <a:extLst>
              <a:ext uri="{FF2B5EF4-FFF2-40B4-BE49-F238E27FC236}">
                <a16:creationId xmlns:a16="http://schemas.microsoft.com/office/drawing/2014/main" id="{F01C6B1D-8827-43B9-A442-0E7568BB1794}"/>
              </a:ext>
            </a:extLst>
          </p:cNvPr>
          <p:cNvSpPr/>
          <p:nvPr/>
        </p:nvSpPr>
        <p:spPr>
          <a:xfrm rot="5400000">
            <a:off x="4498694" y="1633559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0" name="Flowchart: Collate 39">
            <a:extLst>
              <a:ext uri="{FF2B5EF4-FFF2-40B4-BE49-F238E27FC236}">
                <a16:creationId xmlns:a16="http://schemas.microsoft.com/office/drawing/2014/main" id="{4C723FE1-BA6C-42DC-9A05-2ED6190666C4}"/>
              </a:ext>
            </a:extLst>
          </p:cNvPr>
          <p:cNvSpPr/>
          <p:nvPr/>
        </p:nvSpPr>
        <p:spPr>
          <a:xfrm rot="5400000">
            <a:off x="4883913" y="1633559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Flowchart: Collate 40">
            <a:extLst>
              <a:ext uri="{FF2B5EF4-FFF2-40B4-BE49-F238E27FC236}">
                <a16:creationId xmlns:a16="http://schemas.microsoft.com/office/drawing/2014/main" id="{FFA32DE6-72FC-44CB-B72B-24D8B597D1A1}"/>
              </a:ext>
            </a:extLst>
          </p:cNvPr>
          <p:cNvSpPr/>
          <p:nvPr/>
        </p:nvSpPr>
        <p:spPr>
          <a:xfrm rot="5400000">
            <a:off x="5258210" y="1633559"/>
            <a:ext cx="321906" cy="312719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5150CE-5E3B-4F86-A3A6-52BC26008EC8}"/>
              </a:ext>
            </a:extLst>
          </p:cNvPr>
          <p:cNvSpPr txBox="1"/>
          <p:nvPr/>
        </p:nvSpPr>
        <p:spPr>
          <a:xfrm>
            <a:off x="9405257" y="805166"/>
            <a:ext cx="181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VCS storage</a:t>
            </a:r>
          </a:p>
          <a:p>
            <a:pPr algn="ctr"/>
            <a:r>
              <a:rPr lang="en-GB" sz="2400" dirty="0"/>
              <a:t>(on-site)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320D96-2840-4D76-A0DE-B21061D968D9}"/>
              </a:ext>
            </a:extLst>
          </p:cNvPr>
          <p:cNvCxnSpPr>
            <a:cxnSpLocks/>
          </p:cNvCxnSpPr>
          <p:nvPr/>
        </p:nvCxnSpPr>
        <p:spPr>
          <a:xfrm>
            <a:off x="5831632" y="1243141"/>
            <a:ext cx="248157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20398EA-3314-4B42-B497-92A2FD07F948}"/>
              </a:ext>
            </a:extLst>
          </p:cNvPr>
          <p:cNvSpPr txBox="1"/>
          <p:nvPr/>
        </p:nvSpPr>
        <p:spPr>
          <a:xfrm>
            <a:off x="5867399" y="577939"/>
            <a:ext cx="2276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Tile beamforming </a:t>
            </a:r>
          </a:p>
          <a:p>
            <a:pPr algn="ctr"/>
            <a:r>
              <a:rPr lang="en-GB" sz="2000" dirty="0"/>
              <a:t>&amp; </a:t>
            </a:r>
            <a:r>
              <a:rPr lang="en-GB" sz="2000" dirty="0" err="1"/>
              <a:t>channelisation</a:t>
            </a:r>
            <a:endParaRPr lang="en-GB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5F1EF7-C2D9-445E-81B9-FC35658EB649}"/>
              </a:ext>
            </a:extLst>
          </p:cNvPr>
          <p:cNvSpPr/>
          <p:nvPr/>
        </p:nvSpPr>
        <p:spPr>
          <a:xfrm>
            <a:off x="8434873" y="422047"/>
            <a:ext cx="961054" cy="16421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029B90-235D-45AF-AB6B-EC745C24C050}"/>
              </a:ext>
            </a:extLst>
          </p:cNvPr>
          <p:cNvSpPr/>
          <p:nvPr/>
        </p:nvSpPr>
        <p:spPr>
          <a:xfrm>
            <a:off x="8556171" y="514138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0F2DFE-489D-45FF-8139-DE015B80AF82}"/>
              </a:ext>
            </a:extLst>
          </p:cNvPr>
          <p:cNvSpPr/>
          <p:nvPr/>
        </p:nvSpPr>
        <p:spPr>
          <a:xfrm>
            <a:off x="9190653" y="53716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252053-1F66-422A-AB87-3EDD082E7F1F}"/>
              </a:ext>
            </a:extLst>
          </p:cNvPr>
          <p:cNvSpPr/>
          <p:nvPr/>
        </p:nvSpPr>
        <p:spPr>
          <a:xfrm>
            <a:off x="8553061" y="619588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2D1A00-86B6-40C4-ABB7-06B70D5FA6F3}"/>
              </a:ext>
            </a:extLst>
          </p:cNvPr>
          <p:cNvSpPr/>
          <p:nvPr/>
        </p:nvSpPr>
        <p:spPr>
          <a:xfrm>
            <a:off x="9187543" y="64261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F59BE1-8D4B-4134-96ED-8B02054783B2}"/>
              </a:ext>
            </a:extLst>
          </p:cNvPr>
          <p:cNvSpPr/>
          <p:nvPr/>
        </p:nvSpPr>
        <p:spPr>
          <a:xfrm>
            <a:off x="8553061" y="725038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A0560-567B-4A02-B199-A6243AD5F98E}"/>
              </a:ext>
            </a:extLst>
          </p:cNvPr>
          <p:cNvSpPr/>
          <p:nvPr/>
        </p:nvSpPr>
        <p:spPr>
          <a:xfrm>
            <a:off x="9187543" y="74806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5712E7-FA8D-4414-AB16-FFDC90BA931A}"/>
              </a:ext>
            </a:extLst>
          </p:cNvPr>
          <p:cNvSpPr/>
          <p:nvPr/>
        </p:nvSpPr>
        <p:spPr>
          <a:xfrm>
            <a:off x="8553061" y="830488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B9B988-98B3-44F8-8089-689A4F00DA6C}"/>
              </a:ext>
            </a:extLst>
          </p:cNvPr>
          <p:cNvSpPr/>
          <p:nvPr/>
        </p:nvSpPr>
        <p:spPr>
          <a:xfrm>
            <a:off x="9187543" y="85351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6F600C-CBA1-46AF-9A5B-DB637F282624}"/>
              </a:ext>
            </a:extLst>
          </p:cNvPr>
          <p:cNvSpPr/>
          <p:nvPr/>
        </p:nvSpPr>
        <p:spPr>
          <a:xfrm>
            <a:off x="8553061" y="935938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B1B580F-109E-4438-B772-8E23BDB4EBEC}"/>
              </a:ext>
            </a:extLst>
          </p:cNvPr>
          <p:cNvSpPr/>
          <p:nvPr/>
        </p:nvSpPr>
        <p:spPr>
          <a:xfrm>
            <a:off x="9187543" y="95896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B88D6FF-0B11-4912-8A75-77B44DD4DA7B}"/>
              </a:ext>
            </a:extLst>
          </p:cNvPr>
          <p:cNvSpPr/>
          <p:nvPr/>
        </p:nvSpPr>
        <p:spPr>
          <a:xfrm>
            <a:off x="8556171" y="103457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D3A5AA-BE49-4F6B-8305-1FBA30C022CA}"/>
              </a:ext>
            </a:extLst>
          </p:cNvPr>
          <p:cNvSpPr/>
          <p:nvPr/>
        </p:nvSpPr>
        <p:spPr>
          <a:xfrm>
            <a:off x="9190653" y="105759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56BAF5-8DCA-4BA7-BB29-37910E8423EB}"/>
              </a:ext>
            </a:extLst>
          </p:cNvPr>
          <p:cNvSpPr/>
          <p:nvPr/>
        </p:nvSpPr>
        <p:spPr>
          <a:xfrm>
            <a:off x="8553061" y="114002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859417-A0DC-420C-A4D7-0B4236770795}"/>
              </a:ext>
            </a:extLst>
          </p:cNvPr>
          <p:cNvSpPr/>
          <p:nvPr/>
        </p:nvSpPr>
        <p:spPr>
          <a:xfrm>
            <a:off x="9187543" y="116304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B45875-2910-47A8-AC7D-797E07DF89A9}"/>
              </a:ext>
            </a:extLst>
          </p:cNvPr>
          <p:cNvSpPr/>
          <p:nvPr/>
        </p:nvSpPr>
        <p:spPr>
          <a:xfrm>
            <a:off x="8553061" y="124547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AB1FC7-F139-408F-8C71-473A1BCBD1B1}"/>
              </a:ext>
            </a:extLst>
          </p:cNvPr>
          <p:cNvSpPr/>
          <p:nvPr/>
        </p:nvSpPr>
        <p:spPr>
          <a:xfrm>
            <a:off x="9187543" y="126849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50F181-FA2A-446C-9F88-AD2285CB9E8A}"/>
              </a:ext>
            </a:extLst>
          </p:cNvPr>
          <p:cNvSpPr/>
          <p:nvPr/>
        </p:nvSpPr>
        <p:spPr>
          <a:xfrm>
            <a:off x="8553061" y="135092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576D3B-66D6-4F63-BAF5-364F91255AC3}"/>
              </a:ext>
            </a:extLst>
          </p:cNvPr>
          <p:cNvSpPr/>
          <p:nvPr/>
        </p:nvSpPr>
        <p:spPr>
          <a:xfrm>
            <a:off x="9187543" y="137394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56FA37-0D6A-4B5E-A43C-345BCA6DD221}"/>
              </a:ext>
            </a:extLst>
          </p:cNvPr>
          <p:cNvSpPr/>
          <p:nvPr/>
        </p:nvSpPr>
        <p:spPr>
          <a:xfrm>
            <a:off x="8553061" y="145637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E07E91C-F88F-4AE1-931B-DBFE50AE1278}"/>
              </a:ext>
            </a:extLst>
          </p:cNvPr>
          <p:cNvSpPr/>
          <p:nvPr/>
        </p:nvSpPr>
        <p:spPr>
          <a:xfrm>
            <a:off x="9187543" y="147939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C2A6EE-0969-458D-BEA6-45971ECF58A0}"/>
              </a:ext>
            </a:extLst>
          </p:cNvPr>
          <p:cNvSpPr/>
          <p:nvPr/>
        </p:nvSpPr>
        <p:spPr>
          <a:xfrm>
            <a:off x="8556171" y="155292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206ED8-2539-4B8B-BB64-8244DFB75884}"/>
              </a:ext>
            </a:extLst>
          </p:cNvPr>
          <p:cNvSpPr/>
          <p:nvPr/>
        </p:nvSpPr>
        <p:spPr>
          <a:xfrm>
            <a:off x="9190653" y="157594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FA3B15-B4C6-4007-A76F-69D4ACB8F10C}"/>
              </a:ext>
            </a:extLst>
          </p:cNvPr>
          <p:cNvSpPr/>
          <p:nvPr/>
        </p:nvSpPr>
        <p:spPr>
          <a:xfrm>
            <a:off x="8553061" y="165837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75C7C7-8381-4A12-972D-E7E0F0C6FAED}"/>
              </a:ext>
            </a:extLst>
          </p:cNvPr>
          <p:cNvSpPr/>
          <p:nvPr/>
        </p:nvSpPr>
        <p:spPr>
          <a:xfrm>
            <a:off x="9187543" y="168139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AB2B2FE-A21B-414C-9581-360296B4D017}"/>
              </a:ext>
            </a:extLst>
          </p:cNvPr>
          <p:cNvSpPr/>
          <p:nvPr/>
        </p:nvSpPr>
        <p:spPr>
          <a:xfrm>
            <a:off x="8553061" y="176382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1FEE38-301B-4D95-9AD6-A0C5032CF146}"/>
              </a:ext>
            </a:extLst>
          </p:cNvPr>
          <p:cNvSpPr/>
          <p:nvPr/>
        </p:nvSpPr>
        <p:spPr>
          <a:xfrm>
            <a:off x="9187543" y="178684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E1150C-4656-4286-A0A1-EF892C3774A2}"/>
              </a:ext>
            </a:extLst>
          </p:cNvPr>
          <p:cNvSpPr/>
          <p:nvPr/>
        </p:nvSpPr>
        <p:spPr>
          <a:xfrm>
            <a:off x="8553061" y="186927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F6165BA-0AE4-4908-9005-30551C51BE0C}"/>
              </a:ext>
            </a:extLst>
          </p:cNvPr>
          <p:cNvSpPr/>
          <p:nvPr/>
        </p:nvSpPr>
        <p:spPr>
          <a:xfrm>
            <a:off x="9187543" y="189229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955B8DA-C630-4C17-A2EC-A523F282EFBA}"/>
              </a:ext>
            </a:extLst>
          </p:cNvPr>
          <p:cNvSpPr/>
          <p:nvPr/>
        </p:nvSpPr>
        <p:spPr>
          <a:xfrm>
            <a:off x="2732610" y="2525660"/>
            <a:ext cx="961054" cy="15296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189301-C163-4B6D-9702-53B128086B32}"/>
              </a:ext>
            </a:extLst>
          </p:cNvPr>
          <p:cNvSpPr/>
          <p:nvPr/>
        </p:nvSpPr>
        <p:spPr>
          <a:xfrm>
            <a:off x="2853908" y="261775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98FD1AB-2807-4333-9295-31043BC21A94}"/>
              </a:ext>
            </a:extLst>
          </p:cNvPr>
          <p:cNvSpPr/>
          <p:nvPr/>
        </p:nvSpPr>
        <p:spPr>
          <a:xfrm>
            <a:off x="3488390" y="264077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3F0E7C-115E-4764-AFD6-0E90B5A116C1}"/>
              </a:ext>
            </a:extLst>
          </p:cNvPr>
          <p:cNvSpPr/>
          <p:nvPr/>
        </p:nvSpPr>
        <p:spPr>
          <a:xfrm>
            <a:off x="2850798" y="272320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FAC7A1-9C33-4764-AC0E-230B1104A2F9}"/>
              </a:ext>
            </a:extLst>
          </p:cNvPr>
          <p:cNvSpPr/>
          <p:nvPr/>
        </p:nvSpPr>
        <p:spPr>
          <a:xfrm>
            <a:off x="3485280" y="274622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D8740BB-9FDF-4D46-9E2C-06F1923F30AE}"/>
              </a:ext>
            </a:extLst>
          </p:cNvPr>
          <p:cNvSpPr/>
          <p:nvPr/>
        </p:nvSpPr>
        <p:spPr>
          <a:xfrm>
            <a:off x="2850798" y="282865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00539A4-B7EE-4BCD-B5C5-AC33BBDD9FAC}"/>
              </a:ext>
            </a:extLst>
          </p:cNvPr>
          <p:cNvSpPr/>
          <p:nvPr/>
        </p:nvSpPr>
        <p:spPr>
          <a:xfrm>
            <a:off x="3485280" y="285167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09972B-D3FC-4EE4-94AC-5B8FE63FA722}"/>
              </a:ext>
            </a:extLst>
          </p:cNvPr>
          <p:cNvSpPr/>
          <p:nvPr/>
        </p:nvSpPr>
        <p:spPr>
          <a:xfrm>
            <a:off x="2850798" y="293410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C0A88D-2536-40AE-A12D-9AC0AA3693BF}"/>
              </a:ext>
            </a:extLst>
          </p:cNvPr>
          <p:cNvSpPr/>
          <p:nvPr/>
        </p:nvSpPr>
        <p:spPr>
          <a:xfrm>
            <a:off x="3485280" y="295712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CF2F45-FCCB-4DC6-89AB-5D2007B109A6}"/>
              </a:ext>
            </a:extLst>
          </p:cNvPr>
          <p:cNvSpPr/>
          <p:nvPr/>
        </p:nvSpPr>
        <p:spPr>
          <a:xfrm>
            <a:off x="2850798" y="3039551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977E9F-1C0B-4960-B0F7-C06963A6E78A}"/>
              </a:ext>
            </a:extLst>
          </p:cNvPr>
          <p:cNvSpPr/>
          <p:nvPr/>
        </p:nvSpPr>
        <p:spPr>
          <a:xfrm>
            <a:off x="3485280" y="3062578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660ACD-B935-44CB-959A-E801D164AD85}"/>
              </a:ext>
            </a:extLst>
          </p:cNvPr>
          <p:cNvSpPr/>
          <p:nvPr/>
        </p:nvSpPr>
        <p:spPr>
          <a:xfrm>
            <a:off x="2853908" y="3138184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2C81CC-3840-428E-8868-7366F5E3DCCC}"/>
              </a:ext>
            </a:extLst>
          </p:cNvPr>
          <p:cNvSpPr/>
          <p:nvPr/>
        </p:nvSpPr>
        <p:spPr>
          <a:xfrm>
            <a:off x="3488390" y="316121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EE7F11-8316-415E-9106-E6A11BD6FAB5}"/>
              </a:ext>
            </a:extLst>
          </p:cNvPr>
          <p:cNvSpPr/>
          <p:nvPr/>
        </p:nvSpPr>
        <p:spPr>
          <a:xfrm>
            <a:off x="2850798" y="3243634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F78A2F2-A9BF-4F65-91BE-0CC4C7AA9C3B}"/>
              </a:ext>
            </a:extLst>
          </p:cNvPr>
          <p:cNvSpPr/>
          <p:nvPr/>
        </p:nvSpPr>
        <p:spPr>
          <a:xfrm>
            <a:off x="3485280" y="326666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A0AB43D-AE95-4D1B-B791-4C158D3F08FC}"/>
              </a:ext>
            </a:extLst>
          </p:cNvPr>
          <p:cNvSpPr/>
          <p:nvPr/>
        </p:nvSpPr>
        <p:spPr>
          <a:xfrm>
            <a:off x="2850798" y="3349084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16C66D-BF60-40B7-906B-74F670F2A913}"/>
              </a:ext>
            </a:extLst>
          </p:cNvPr>
          <p:cNvSpPr/>
          <p:nvPr/>
        </p:nvSpPr>
        <p:spPr>
          <a:xfrm>
            <a:off x="3485280" y="337211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367856B-3358-4C0D-9981-F7665C22412F}"/>
              </a:ext>
            </a:extLst>
          </p:cNvPr>
          <p:cNvSpPr/>
          <p:nvPr/>
        </p:nvSpPr>
        <p:spPr>
          <a:xfrm>
            <a:off x="2850798" y="3454534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A6C81B8-67A6-4F79-8055-08B86A7E6591}"/>
              </a:ext>
            </a:extLst>
          </p:cNvPr>
          <p:cNvSpPr/>
          <p:nvPr/>
        </p:nvSpPr>
        <p:spPr>
          <a:xfrm>
            <a:off x="3485280" y="347756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5E73EA7-B09E-40BE-AEC1-9CDEEA6FF823}"/>
              </a:ext>
            </a:extLst>
          </p:cNvPr>
          <p:cNvSpPr/>
          <p:nvPr/>
        </p:nvSpPr>
        <p:spPr>
          <a:xfrm>
            <a:off x="2850798" y="3559984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8906D1-7511-4F6A-9E0E-CE8795872A13}"/>
              </a:ext>
            </a:extLst>
          </p:cNvPr>
          <p:cNvSpPr/>
          <p:nvPr/>
        </p:nvSpPr>
        <p:spPr>
          <a:xfrm>
            <a:off x="3485280" y="358301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A06127A-5E67-470B-B2F4-E6110C9E0A76}"/>
              </a:ext>
            </a:extLst>
          </p:cNvPr>
          <p:cNvSpPr/>
          <p:nvPr/>
        </p:nvSpPr>
        <p:spPr>
          <a:xfrm>
            <a:off x="2853908" y="3656535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E1C7A6B-21D5-4682-8B76-6F141DF9A7EC}"/>
              </a:ext>
            </a:extLst>
          </p:cNvPr>
          <p:cNvSpPr/>
          <p:nvPr/>
        </p:nvSpPr>
        <p:spPr>
          <a:xfrm>
            <a:off x="3488390" y="3679562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575CC30-F801-4670-B812-C956891C1F7A}"/>
              </a:ext>
            </a:extLst>
          </p:cNvPr>
          <p:cNvSpPr/>
          <p:nvPr/>
        </p:nvSpPr>
        <p:spPr>
          <a:xfrm>
            <a:off x="2850798" y="3761985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3A92D2A-2E55-4811-B5F5-64E59A1EFA5F}"/>
              </a:ext>
            </a:extLst>
          </p:cNvPr>
          <p:cNvSpPr/>
          <p:nvPr/>
        </p:nvSpPr>
        <p:spPr>
          <a:xfrm>
            <a:off x="3485280" y="3785012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F96740F-8F8E-41AD-81A3-733204DA7217}"/>
              </a:ext>
            </a:extLst>
          </p:cNvPr>
          <p:cNvSpPr/>
          <p:nvPr/>
        </p:nvSpPr>
        <p:spPr>
          <a:xfrm>
            <a:off x="2850798" y="3867435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444558-EDA3-4C1F-8BEB-18173CE1A996}"/>
              </a:ext>
            </a:extLst>
          </p:cNvPr>
          <p:cNvSpPr/>
          <p:nvPr/>
        </p:nvSpPr>
        <p:spPr>
          <a:xfrm>
            <a:off x="3485280" y="3890462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73AC8C9-24CA-4612-9E82-9F5A53C47CC8}"/>
              </a:ext>
            </a:extLst>
          </p:cNvPr>
          <p:cNvSpPr/>
          <p:nvPr/>
        </p:nvSpPr>
        <p:spPr>
          <a:xfrm>
            <a:off x="3485280" y="3995912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BFCE13D-4719-4F54-A3A4-29F0B1B263B2}"/>
              </a:ext>
            </a:extLst>
          </p:cNvPr>
          <p:cNvSpPr/>
          <p:nvPr/>
        </p:nvSpPr>
        <p:spPr>
          <a:xfrm>
            <a:off x="3269121" y="2776239"/>
            <a:ext cx="961054" cy="15296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7F7D6FE-FFFD-4B76-B602-74217ABA4036}"/>
              </a:ext>
            </a:extLst>
          </p:cNvPr>
          <p:cNvSpPr/>
          <p:nvPr/>
        </p:nvSpPr>
        <p:spPr>
          <a:xfrm>
            <a:off x="3390419" y="286832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286310B-A513-47F3-B5B9-43300B96BC48}"/>
              </a:ext>
            </a:extLst>
          </p:cNvPr>
          <p:cNvSpPr/>
          <p:nvPr/>
        </p:nvSpPr>
        <p:spPr>
          <a:xfrm>
            <a:off x="4024901" y="289135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9CD7F90-50A1-40C0-B1F1-CCD5A88104E8}"/>
              </a:ext>
            </a:extLst>
          </p:cNvPr>
          <p:cNvSpPr/>
          <p:nvPr/>
        </p:nvSpPr>
        <p:spPr>
          <a:xfrm>
            <a:off x="3387309" y="297377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AB6B63C-FF66-46DB-B6EC-EC31FD310B2F}"/>
              </a:ext>
            </a:extLst>
          </p:cNvPr>
          <p:cNvSpPr/>
          <p:nvPr/>
        </p:nvSpPr>
        <p:spPr>
          <a:xfrm>
            <a:off x="4021791" y="299680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E8A68B8-3B75-4073-9280-4A6B475311B2}"/>
              </a:ext>
            </a:extLst>
          </p:cNvPr>
          <p:cNvSpPr/>
          <p:nvPr/>
        </p:nvSpPr>
        <p:spPr>
          <a:xfrm>
            <a:off x="3387309" y="307922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5A620D4-3584-47CA-854B-B75F270C7960}"/>
              </a:ext>
            </a:extLst>
          </p:cNvPr>
          <p:cNvSpPr/>
          <p:nvPr/>
        </p:nvSpPr>
        <p:spPr>
          <a:xfrm>
            <a:off x="4021791" y="310225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F62B7E-3D2D-41E4-BC03-12FFB270C1EE}"/>
              </a:ext>
            </a:extLst>
          </p:cNvPr>
          <p:cNvSpPr/>
          <p:nvPr/>
        </p:nvSpPr>
        <p:spPr>
          <a:xfrm>
            <a:off x="3387309" y="318467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F7886D-55EE-488F-BB93-78F170F061DC}"/>
              </a:ext>
            </a:extLst>
          </p:cNvPr>
          <p:cNvSpPr/>
          <p:nvPr/>
        </p:nvSpPr>
        <p:spPr>
          <a:xfrm>
            <a:off x="4021791" y="320770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D29966C-2354-4363-864D-45373504A908}"/>
              </a:ext>
            </a:extLst>
          </p:cNvPr>
          <p:cNvSpPr/>
          <p:nvPr/>
        </p:nvSpPr>
        <p:spPr>
          <a:xfrm>
            <a:off x="3387309" y="329012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E4E36-AAFE-4A1C-86EE-D36223686E20}"/>
              </a:ext>
            </a:extLst>
          </p:cNvPr>
          <p:cNvSpPr/>
          <p:nvPr/>
        </p:nvSpPr>
        <p:spPr>
          <a:xfrm>
            <a:off x="4021791" y="331315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BB3229-F8F8-4DE8-9DF3-8DA605095A2C}"/>
              </a:ext>
            </a:extLst>
          </p:cNvPr>
          <p:cNvSpPr/>
          <p:nvPr/>
        </p:nvSpPr>
        <p:spPr>
          <a:xfrm>
            <a:off x="3390419" y="338876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07F9BBF-C0FC-4D0F-B624-A650F53D78C8}"/>
              </a:ext>
            </a:extLst>
          </p:cNvPr>
          <p:cNvSpPr/>
          <p:nvPr/>
        </p:nvSpPr>
        <p:spPr>
          <a:xfrm>
            <a:off x="4024901" y="341178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1753B65-32B3-4C24-8BCB-6BD064DB04E1}"/>
              </a:ext>
            </a:extLst>
          </p:cNvPr>
          <p:cNvSpPr/>
          <p:nvPr/>
        </p:nvSpPr>
        <p:spPr>
          <a:xfrm>
            <a:off x="3387309" y="349421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55BC5A9-E305-41D2-B47F-908E2C24805B}"/>
              </a:ext>
            </a:extLst>
          </p:cNvPr>
          <p:cNvSpPr/>
          <p:nvPr/>
        </p:nvSpPr>
        <p:spPr>
          <a:xfrm>
            <a:off x="4021791" y="351723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7B8145E-2DE8-48CD-AB8D-4B92958C6F82}"/>
              </a:ext>
            </a:extLst>
          </p:cNvPr>
          <p:cNvSpPr/>
          <p:nvPr/>
        </p:nvSpPr>
        <p:spPr>
          <a:xfrm>
            <a:off x="3387309" y="359966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B306D7-861F-417F-9984-22854435230D}"/>
              </a:ext>
            </a:extLst>
          </p:cNvPr>
          <p:cNvSpPr/>
          <p:nvPr/>
        </p:nvSpPr>
        <p:spPr>
          <a:xfrm>
            <a:off x="4021791" y="362268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E0B770-F50F-4AB6-9FA8-090BC71324F3}"/>
              </a:ext>
            </a:extLst>
          </p:cNvPr>
          <p:cNvSpPr/>
          <p:nvPr/>
        </p:nvSpPr>
        <p:spPr>
          <a:xfrm>
            <a:off x="3387309" y="370511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BD971F5-F14F-42B8-85CA-B3638CC34548}"/>
              </a:ext>
            </a:extLst>
          </p:cNvPr>
          <p:cNvSpPr/>
          <p:nvPr/>
        </p:nvSpPr>
        <p:spPr>
          <a:xfrm>
            <a:off x="4021791" y="372813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F1BB8D-C0C3-4DD3-B73F-AE2D63FE787B}"/>
              </a:ext>
            </a:extLst>
          </p:cNvPr>
          <p:cNvSpPr/>
          <p:nvPr/>
        </p:nvSpPr>
        <p:spPr>
          <a:xfrm>
            <a:off x="3387309" y="3810562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72D2E65-E8E7-4A35-B8AA-6F3CFBD5C5D0}"/>
              </a:ext>
            </a:extLst>
          </p:cNvPr>
          <p:cNvSpPr/>
          <p:nvPr/>
        </p:nvSpPr>
        <p:spPr>
          <a:xfrm>
            <a:off x="4021791" y="383358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87F7C32-63E0-4B6F-8AD7-925808BB6A15}"/>
              </a:ext>
            </a:extLst>
          </p:cNvPr>
          <p:cNvSpPr/>
          <p:nvPr/>
        </p:nvSpPr>
        <p:spPr>
          <a:xfrm>
            <a:off x="3390419" y="3907113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3808154-A516-4936-9430-4A723B9F1CDA}"/>
              </a:ext>
            </a:extLst>
          </p:cNvPr>
          <p:cNvSpPr/>
          <p:nvPr/>
        </p:nvSpPr>
        <p:spPr>
          <a:xfrm>
            <a:off x="4024901" y="3930140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9EE71E5-D7EB-4752-9D39-694166ED3D4E}"/>
              </a:ext>
            </a:extLst>
          </p:cNvPr>
          <p:cNvSpPr/>
          <p:nvPr/>
        </p:nvSpPr>
        <p:spPr>
          <a:xfrm>
            <a:off x="3387309" y="4012563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3660F8B-988C-479D-8685-DAE3F81B7EF3}"/>
              </a:ext>
            </a:extLst>
          </p:cNvPr>
          <p:cNvSpPr/>
          <p:nvPr/>
        </p:nvSpPr>
        <p:spPr>
          <a:xfrm>
            <a:off x="4021791" y="4035590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0B83412-808E-4248-9732-71BF5470C536}"/>
              </a:ext>
            </a:extLst>
          </p:cNvPr>
          <p:cNvSpPr/>
          <p:nvPr/>
        </p:nvSpPr>
        <p:spPr>
          <a:xfrm>
            <a:off x="3387309" y="4118013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9924FF-6CEE-48E7-9146-8417CFBF1DF2}"/>
              </a:ext>
            </a:extLst>
          </p:cNvPr>
          <p:cNvSpPr/>
          <p:nvPr/>
        </p:nvSpPr>
        <p:spPr>
          <a:xfrm>
            <a:off x="4021791" y="4141040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07CB107-4104-4FFE-924A-B7C32F805F92}"/>
              </a:ext>
            </a:extLst>
          </p:cNvPr>
          <p:cNvSpPr/>
          <p:nvPr/>
        </p:nvSpPr>
        <p:spPr>
          <a:xfrm>
            <a:off x="2192989" y="2759906"/>
            <a:ext cx="961054" cy="15460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F7138ED-4B6A-48E7-A57A-FB02A5533584}"/>
              </a:ext>
            </a:extLst>
          </p:cNvPr>
          <p:cNvSpPr/>
          <p:nvPr/>
        </p:nvSpPr>
        <p:spPr>
          <a:xfrm>
            <a:off x="2314287" y="2851996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5DA4CA3-88A8-4449-BF54-4571AF2800F7}"/>
              </a:ext>
            </a:extLst>
          </p:cNvPr>
          <p:cNvSpPr/>
          <p:nvPr/>
        </p:nvSpPr>
        <p:spPr>
          <a:xfrm>
            <a:off x="2948769" y="287502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7FAB436-3E76-4C86-963E-E8698B8F2B6D}"/>
              </a:ext>
            </a:extLst>
          </p:cNvPr>
          <p:cNvSpPr/>
          <p:nvPr/>
        </p:nvSpPr>
        <p:spPr>
          <a:xfrm>
            <a:off x="2311177" y="2957446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632EC6C-B0A7-4CBD-901A-D70CABD66760}"/>
              </a:ext>
            </a:extLst>
          </p:cNvPr>
          <p:cNvSpPr/>
          <p:nvPr/>
        </p:nvSpPr>
        <p:spPr>
          <a:xfrm>
            <a:off x="2945659" y="298047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154DB87-F427-4E6A-9B71-AEDC1E0AC804}"/>
              </a:ext>
            </a:extLst>
          </p:cNvPr>
          <p:cNvSpPr/>
          <p:nvPr/>
        </p:nvSpPr>
        <p:spPr>
          <a:xfrm>
            <a:off x="2311177" y="3062896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7D616BC-ABCA-4978-9A61-5044B88A98F3}"/>
              </a:ext>
            </a:extLst>
          </p:cNvPr>
          <p:cNvSpPr/>
          <p:nvPr/>
        </p:nvSpPr>
        <p:spPr>
          <a:xfrm>
            <a:off x="2945659" y="308592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C64CFF1-F7FA-4508-B987-EA7D28906625}"/>
              </a:ext>
            </a:extLst>
          </p:cNvPr>
          <p:cNvSpPr/>
          <p:nvPr/>
        </p:nvSpPr>
        <p:spPr>
          <a:xfrm>
            <a:off x="2311177" y="3168346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25CADF1-07B7-4368-80FC-19D58B7E23B1}"/>
              </a:ext>
            </a:extLst>
          </p:cNvPr>
          <p:cNvSpPr/>
          <p:nvPr/>
        </p:nvSpPr>
        <p:spPr>
          <a:xfrm>
            <a:off x="2945659" y="319137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057F390-B268-4680-9791-1C449A9B8264}"/>
              </a:ext>
            </a:extLst>
          </p:cNvPr>
          <p:cNvSpPr/>
          <p:nvPr/>
        </p:nvSpPr>
        <p:spPr>
          <a:xfrm>
            <a:off x="2311177" y="3273796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0C2B516-FA04-4200-8C54-2D3ECBDF72C4}"/>
              </a:ext>
            </a:extLst>
          </p:cNvPr>
          <p:cNvSpPr/>
          <p:nvPr/>
        </p:nvSpPr>
        <p:spPr>
          <a:xfrm>
            <a:off x="2945659" y="329682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98E3C9-4C57-43E6-BF78-4AC2956FC718}"/>
              </a:ext>
            </a:extLst>
          </p:cNvPr>
          <p:cNvSpPr/>
          <p:nvPr/>
        </p:nvSpPr>
        <p:spPr>
          <a:xfrm>
            <a:off x="2314287" y="337242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B632DC8-2D4D-4571-8D3D-4C431803FE3E}"/>
              </a:ext>
            </a:extLst>
          </p:cNvPr>
          <p:cNvSpPr/>
          <p:nvPr/>
        </p:nvSpPr>
        <p:spPr>
          <a:xfrm>
            <a:off x="2948769" y="339545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3F3AB4F-37E4-4B4F-9B5A-2164447793E8}"/>
              </a:ext>
            </a:extLst>
          </p:cNvPr>
          <p:cNvSpPr/>
          <p:nvPr/>
        </p:nvSpPr>
        <p:spPr>
          <a:xfrm>
            <a:off x="2311177" y="347787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A996981-2871-462F-BE71-357A4A750665}"/>
              </a:ext>
            </a:extLst>
          </p:cNvPr>
          <p:cNvSpPr/>
          <p:nvPr/>
        </p:nvSpPr>
        <p:spPr>
          <a:xfrm>
            <a:off x="2945659" y="350090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09250DD-9E32-4ADB-B8D7-118BB0BB2F7A}"/>
              </a:ext>
            </a:extLst>
          </p:cNvPr>
          <p:cNvSpPr/>
          <p:nvPr/>
        </p:nvSpPr>
        <p:spPr>
          <a:xfrm>
            <a:off x="2311177" y="358332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7B0887B-5106-471F-BAF7-B20B9BB7EE75}"/>
              </a:ext>
            </a:extLst>
          </p:cNvPr>
          <p:cNvSpPr/>
          <p:nvPr/>
        </p:nvSpPr>
        <p:spPr>
          <a:xfrm>
            <a:off x="2945659" y="360635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005B0A7-3744-4A0C-949D-6FD4BF179029}"/>
              </a:ext>
            </a:extLst>
          </p:cNvPr>
          <p:cNvSpPr/>
          <p:nvPr/>
        </p:nvSpPr>
        <p:spPr>
          <a:xfrm>
            <a:off x="2311177" y="368877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DBF14FE-C870-404B-BE6B-8B1472BBA457}"/>
              </a:ext>
            </a:extLst>
          </p:cNvPr>
          <p:cNvSpPr/>
          <p:nvPr/>
        </p:nvSpPr>
        <p:spPr>
          <a:xfrm>
            <a:off x="2945659" y="371180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6E75CDA-8901-4FE0-8403-5DCE7ABE3179}"/>
              </a:ext>
            </a:extLst>
          </p:cNvPr>
          <p:cNvSpPr/>
          <p:nvPr/>
        </p:nvSpPr>
        <p:spPr>
          <a:xfrm>
            <a:off x="2311177" y="3794229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7ED6B90-DF70-497C-BDF1-4F9819B5FD2B}"/>
              </a:ext>
            </a:extLst>
          </p:cNvPr>
          <p:cNvSpPr/>
          <p:nvPr/>
        </p:nvSpPr>
        <p:spPr>
          <a:xfrm>
            <a:off x="2945659" y="3817256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9FC8839-379E-4094-B13A-A4FF017BCA62}"/>
              </a:ext>
            </a:extLst>
          </p:cNvPr>
          <p:cNvSpPr/>
          <p:nvPr/>
        </p:nvSpPr>
        <p:spPr>
          <a:xfrm>
            <a:off x="2314287" y="3890780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C85D829-79B3-49E5-8BC8-19DE08F89909}"/>
              </a:ext>
            </a:extLst>
          </p:cNvPr>
          <p:cNvSpPr/>
          <p:nvPr/>
        </p:nvSpPr>
        <p:spPr>
          <a:xfrm>
            <a:off x="2948769" y="3913807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F2C0A03-EE9B-437B-8F4A-CA37CBFD49E7}"/>
              </a:ext>
            </a:extLst>
          </p:cNvPr>
          <p:cNvSpPr/>
          <p:nvPr/>
        </p:nvSpPr>
        <p:spPr>
          <a:xfrm>
            <a:off x="2311177" y="3996230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BAC62CF-643B-4235-BD5F-C76EE907DA91}"/>
              </a:ext>
            </a:extLst>
          </p:cNvPr>
          <p:cNvSpPr/>
          <p:nvPr/>
        </p:nvSpPr>
        <p:spPr>
          <a:xfrm>
            <a:off x="2945659" y="4019257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C340791-C514-4A48-86E3-63D8E8593DF7}"/>
              </a:ext>
            </a:extLst>
          </p:cNvPr>
          <p:cNvSpPr/>
          <p:nvPr/>
        </p:nvSpPr>
        <p:spPr>
          <a:xfrm>
            <a:off x="2311177" y="4101680"/>
            <a:ext cx="727788" cy="105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0523B29-AA44-491E-A727-E255A4C7BD91}"/>
              </a:ext>
            </a:extLst>
          </p:cNvPr>
          <p:cNvSpPr/>
          <p:nvPr/>
        </p:nvSpPr>
        <p:spPr>
          <a:xfrm>
            <a:off x="2945659" y="4124707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39EB92-0112-4FF1-9016-340F9685A3D4}"/>
              </a:ext>
            </a:extLst>
          </p:cNvPr>
          <p:cNvSpPr txBox="1"/>
          <p:nvPr/>
        </p:nvSpPr>
        <p:spPr>
          <a:xfrm>
            <a:off x="1232238" y="3072843"/>
            <a:ext cx="957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MWA</a:t>
            </a:r>
          </a:p>
          <a:p>
            <a:pPr algn="ctr"/>
            <a:r>
              <a:rPr lang="en-GB" dirty="0"/>
              <a:t>archives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CCCAC74-D6CC-4505-8F2D-3A3FAFBC2422}"/>
              </a:ext>
            </a:extLst>
          </p:cNvPr>
          <p:cNvCxnSpPr>
            <a:cxnSpLocks/>
          </p:cNvCxnSpPr>
          <p:nvPr/>
        </p:nvCxnSpPr>
        <p:spPr>
          <a:xfrm flipH="1">
            <a:off x="1141929" y="2332653"/>
            <a:ext cx="7773472" cy="9331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681F1F3-47D0-411A-8C0A-4991E45579EC}"/>
              </a:ext>
            </a:extLst>
          </p:cNvPr>
          <p:cNvCxnSpPr>
            <a:cxnSpLocks/>
          </p:cNvCxnSpPr>
          <p:nvPr/>
        </p:nvCxnSpPr>
        <p:spPr>
          <a:xfrm>
            <a:off x="1141929" y="3425154"/>
            <a:ext cx="212336" cy="6527"/>
          </a:xfrm>
          <a:prstGeom prst="line">
            <a:avLst/>
          </a:prstGeom>
          <a:ln w="25400">
            <a:solidFill>
              <a:schemeClr val="tx1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72E4748-8A94-4CF8-8040-4E95A1D41008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8915400" y="2064198"/>
            <a:ext cx="2" cy="27778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82CE76D7-9DB8-4E68-A948-97DAD83675B8}"/>
              </a:ext>
            </a:extLst>
          </p:cNvPr>
          <p:cNvSpPr txBox="1"/>
          <p:nvPr/>
        </p:nvSpPr>
        <p:spPr>
          <a:xfrm>
            <a:off x="1746261" y="924674"/>
            <a:ext cx="2339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128 x MWA tile</a:t>
            </a:r>
          </a:p>
          <a:p>
            <a:pPr algn="ctr"/>
            <a:r>
              <a:rPr lang="en-GB" sz="2400" dirty="0"/>
              <a:t>(4 x4 dipoles)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E17920CE-FA28-45C2-9211-635C05204973}"/>
              </a:ext>
            </a:extLst>
          </p:cNvPr>
          <p:cNvSpPr/>
          <p:nvPr/>
        </p:nvSpPr>
        <p:spPr>
          <a:xfrm>
            <a:off x="4723581" y="2672916"/>
            <a:ext cx="1651519" cy="15067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EE8C00F-2A0D-457D-B245-70398AA509D2}"/>
              </a:ext>
            </a:extLst>
          </p:cNvPr>
          <p:cNvSpPr txBox="1"/>
          <p:nvPr/>
        </p:nvSpPr>
        <p:spPr>
          <a:xfrm>
            <a:off x="4679300" y="2827429"/>
            <a:ext cx="1744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Recombine &amp;</a:t>
            </a:r>
          </a:p>
          <a:p>
            <a:pPr algn="ctr"/>
            <a:r>
              <a:rPr lang="en-GB" sz="2400" dirty="0"/>
              <a:t> Calibrate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969B345-4AB6-4B20-A328-8D5AF51868B7}"/>
              </a:ext>
            </a:extLst>
          </p:cNvPr>
          <p:cNvSpPr txBox="1"/>
          <p:nvPr/>
        </p:nvSpPr>
        <p:spPr>
          <a:xfrm>
            <a:off x="1232238" y="4614367"/>
            <a:ext cx="1076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MWA pulsar search pipeline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6CEDD298-7F7F-42A9-9EE6-C7B72095148D}"/>
              </a:ext>
            </a:extLst>
          </p:cNvPr>
          <p:cNvSpPr/>
          <p:nvPr/>
        </p:nvSpPr>
        <p:spPr>
          <a:xfrm>
            <a:off x="1483567" y="5001208"/>
            <a:ext cx="10300996" cy="143474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F959EC-3D6F-4E37-B410-1C7B78157855}"/>
              </a:ext>
            </a:extLst>
          </p:cNvPr>
          <p:cNvSpPr txBox="1"/>
          <p:nvPr/>
        </p:nvSpPr>
        <p:spPr>
          <a:xfrm>
            <a:off x="1720958" y="5367211"/>
            <a:ext cx="176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Multi-pixel</a:t>
            </a:r>
          </a:p>
          <a:p>
            <a:pPr algn="ctr"/>
            <a:r>
              <a:rPr lang="en-GB" sz="2000" dirty="0"/>
              <a:t>beamformer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4C9E8D32-563B-41C4-8E7A-C43419ED31ED}"/>
              </a:ext>
            </a:extLst>
          </p:cNvPr>
          <p:cNvSpPr/>
          <p:nvPr/>
        </p:nvSpPr>
        <p:spPr>
          <a:xfrm>
            <a:off x="3752939" y="5248484"/>
            <a:ext cx="1787257" cy="9401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72581D8-86B8-42DB-B4D5-9069F3572CFA}"/>
                  </a:ext>
                </a:extLst>
              </p:cNvPr>
              <p:cNvSpPr txBox="1"/>
              <p:nvPr/>
            </p:nvSpPr>
            <p:spPr>
              <a:xfrm>
                <a:off x="3758664" y="5238966"/>
                <a:ext cx="1776866" cy="102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Dedisperse</a:t>
                </a:r>
              </a:p>
              <a:p>
                <a:pPr algn="ctr"/>
                <a:r>
                  <a:rPr lang="en-GB" sz="2000" dirty="0"/>
                  <a:t>2400 trial DMs</a:t>
                </a:r>
              </a:p>
              <a:p>
                <a:pPr algn="ctr"/>
                <a:r>
                  <a:rPr lang="en-GB" sz="2000" dirty="0"/>
                  <a:t>1-250 pc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smtClean="0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000" b="0" i="0" smtClean="0"/>
                          <m:t>cm</m:t>
                        </m:r>
                      </m:e>
                      <m:sup>
                        <m:r>
                          <a:rPr lang="en-GB" sz="2000" b="0" i="0" smtClean="0"/>
                          <m:t>−3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72581D8-86B8-42DB-B4D5-9069F357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64" y="5238966"/>
                <a:ext cx="1776866" cy="1022652"/>
              </a:xfrm>
              <a:prstGeom prst="rect">
                <a:avLst/>
              </a:prstGeom>
              <a:blipFill>
                <a:blip r:embed="rId2"/>
                <a:stretch>
                  <a:fillRect l="-1718" t="-2976" r="-1375" b="-10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55266F65-3EAA-4E32-AC62-51C87E5136A5}"/>
              </a:ext>
            </a:extLst>
          </p:cNvPr>
          <p:cNvSpPr/>
          <p:nvPr/>
        </p:nvSpPr>
        <p:spPr>
          <a:xfrm>
            <a:off x="5792216" y="5264667"/>
            <a:ext cx="1787257" cy="4310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E4ED9A5-19F4-4EE1-9805-31D80B299272}"/>
              </a:ext>
            </a:extLst>
          </p:cNvPr>
          <p:cNvSpPr txBox="1"/>
          <p:nvPr/>
        </p:nvSpPr>
        <p:spPr>
          <a:xfrm>
            <a:off x="5770383" y="5281841"/>
            <a:ext cx="1806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FFT search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AAE08DA-F797-4CC4-99D3-8AF61F298DD0}"/>
              </a:ext>
            </a:extLst>
          </p:cNvPr>
          <p:cNvSpPr/>
          <p:nvPr/>
        </p:nvSpPr>
        <p:spPr>
          <a:xfrm>
            <a:off x="7809742" y="5253719"/>
            <a:ext cx="1787257" cy="70464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0C15D3-6B91-4E48-BB5B-57358B71D714}"/>
              </a:ext>
            </a:extLst>
          </p:cNvPr>
          <p:cNvSpPr txBox="1"/>
          <p:nvPr/>
        </p:nvSpPr>
        <p:spPr>
          <a:xfrm>
            <a:off x="7819204" y="5252166"/>
            <a:ext cx="175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Fold candidates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70158F81-DD81-4795-8B19-30C58688A78A}"/>
              </a:ext>
            </a:extLst>
          </p:cNvPr>
          <p:cNvSpPr/>
          <p:nvPr/>
        </p:nvSpPr>
        <p:spPr>
          <a:xfrm>
            <a:off x="9789575" y="5255335"/>
            <a:ext cx="1787257" cy="94019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0B272B1-F436-4929-9CA9-24BF8AA086A8}"/>
              </a:ext>
            </a:extLst>
          </p:cNvPr>
          <p:cNvSpPr txBox="1"/>
          <p:nvPr/>
        </p:nvSpPr>
        <p:spPr>
          <a:xfrm>
            <a:off x="9859027" y="5371487"/>
            <a:ext cx="164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LOTTAS ML classifier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63EA9E0-38FF-4839-95BA-52737A153725}"/>
              </a:ext>
            </a:extLst>
          </p:cNvPr>
          <p:cNvCxnSpPr>
            <a:cxnSpLocks/>
          </p:cNvCxnSpPr>
          <p:nvPr/>
        </p:nvCxnSpPr>
        <p:spPr>
          <a:xfrm>
            <a:off x="3505789" y="5634208"/>
            <a:ext cx="238709" cy="39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B6FF712-5486-4975-AD3C-D80F69D4928F}"/>
              </a:ext>
            </a:extLst>
          </p:cNvPr>
          <p:cNvCxnSpPr>
            <a:cxnSpLocks/>
          </p:cNvCxnSpPr>
          <p:nvPr/>
        </p:nvCxnSpPr>
        <p:spPr>
          <a:xfrm flipV="1">
            <a:off x="7579473" y="5480534"/>
            <a:ext cx="230269" cy="265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14BD0ED-1CDF-4363-A180-2C4111FC4E87}"/>
              </a:ext>
            </a:extLst>
          </p:cNvPr>
          <p:cNvCxnSpPr>
            <a:cxnSpLocks/>
          </p:cNvCxnSpPr>
          <p:nvPr/>
        </p:nvCxnSpPr>
        <p:spPr>
          <a:xfrm>
            <a:off x="9596999" y="5464410"/>
            <a:ext cx="192576" cy="161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DC1E62C-6139-4323-BE0B-7EE67ABCB719}"/>
              </a:ext>
            </a:extLst>
          </p:cNvPr>
          <p:cNvCxnSpPr>
            <a:cxnSpLocks/>
            <a:endCxn id="200" idx="2"/>
          </p:cNvCxnSpPr>
          <p:nvPr/>
        </p:nvCxnSpPr>
        <p:spPr>
          <a:xfrm flipV="1">
            <a:off x="5549341" y="4179705"/>
            <a:ext cx="0" cy="37542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C5C0BBC-1E4C-48B0-B698-9A7F4094B437}"/>
              </a:ext>
            </a:extLst>
          </p:cNvPr>
          <p:cNvCxnSpPr>
            <a:cxnSpLocks/>
          </p:cNvCxnSpPr>
          <p:nvPr/>
        </p:nvCxnSpPr>
        <p:spPr>
          <a:xfrm flipH="1">
            <a:off x="1141929" y="4545855"/>
            <a:ext cx="4407413" cy="9279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B742CD1-1A16-4AE7-B35B-01F0E9B7A0EE}"/>
              </a:ext>
            </a:extLst>
          </p:cNvPr>
          <p:cNvCxnSpPr>
            <a:cxnSpLocks/>
          </p:cNvCxnSpPr>
          <p:nvPr/>
        </p:nvCxnSpPr>
        <p:spPr>
          <a:xfrm flipV="1">
            <a:off x="1141929" y="4545855"/>
            <a:ext cx="1" cy="1172327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2C4598E-578C-414F-BE1F-C2420DC1888F}"/>
              </a:ext>
            </a:extLst>
          </p:cNvPr>
          <p:cNvCxnSpPr>
            <a:cxnSpLocks/>
          </p:cNvCxnSpPr>
          <p:nvPr/>
        </p:nvCxnSpPr>
        <p:spPr>
          <a:xfrm flipH="1">
            <a:off x="1167247" y="5718182"/>
            <a:ext cx="31632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731C54B1-ABBB-4E63-88FF-6CFD9741ABF5}"/>
              </a:ext>
            </a:extLst>
          </p:cNvPr>
          <p:cNvCxnSpPr>
            <a:cxnSpLocks/>
            <a:endCxn id="201" idx="1"/>
          </p:cNvCxnSpPr>
          <p:nvPr/>
        </p:nvCxnSpPr>
        <p:spPr>
          <a:xfrm>
            <a:off x="4274456" y="3423010"/>
            <a:ext cx="404844" cy="458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DD6A4DBE-8B76-4A13-858B-E647AFF0CFCA}"/>
              </a:ext>
            </a:extLst>
          </p:cNvPr>
          <p:cNvSpPr/>
          <p:nvPr/>
        </p:nvSpPr>
        <p:spPr>
          <a:xfrm>
            <a:off x="10091183" y="2700341"/>
            <a:ext cx="1651519" cy="15067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2EEEE5-C91D-476A-BD12-F9522C44AB00}"/>
              </a:ext>
            </a:extLst>
          </p:cNvPr>
          <p:cNvSpPr txBox="1"/>
          <p:nvPr/>
        </p:nvSpPr>
        <p:spPr>
          <a:xfrm>
            <a:off x="10055089" y="3022714"/>
            <a:ext cx="174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Candidate</a:t>
            </a:r>
          </a:p>
          <a:p>
            <a:pPr algn="ctr"/>
            <a:r>
              <a:rPr lang="en-GB" sz="2400" dirty="0"/>
              <a:t>Follow up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8794E6F-3DC1-4894-8852-295A33EB555F}"/>
              </a:ext>
            </a:extLst>
          </p:cNvPr>
          <p:cNvCxnSpPr>
            <a:cxnSpLocks/>
            <a:endCxn id="269" idx="2"/>
          </p:cNvCxnSpPr>
          <p:nvPr/>
        </p:nvCxnSpPr>
        <p:spPr>
          <a:xfrm flipH="1" flipV="1">
            <a:off x="10916943" y="4207130"/>
            <a:ext cx="10559" cy="104820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00BB05D7-E550-489F-8948-F50D959F64B1}"/>
              </a:ext>
            </a:extLst>
          </p:cNvPr>
          <p:cNvSpPr txBox="1"/>
          <p:nvPr/>
        </p:nvSpPr>
        <p:spPr>
          <a:xfrm>
            <a:off x="6587412" y="2489732"/>
            <a:ext cx="3290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Pulsar processing pipeline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F259BFB3-8B70-44B5-B0C8-42DB6DBB623A}"/>
              </a:ext>
            </a:extLst>
          </p:cNvPr>
          <p:cNvSpPr/>
          <p:nvPr/>
        </p:nvSpPr>
        <p:spPr>
          <a:xfrm>
            <a:off x="6652727" y="2920619"/>
            <a:ext cx="3148807" cy="12661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73FFF24E-590F-4930-80C0-C7500B66090C}"/>
              </a:ext>
            </a:extLst>
          </p:cNvPr>
          <p:cNvCxnSpPr>
            <a:cxnSpLocks/>
          </p:cNvCxnSpPr>
          <p:nvPr/>
        </p:nvCxnSpPr>
        <p:spPr>
          <a:xfrm flipV="1">
            <a:off x="6399172" y="3561065"/>
            <a:ext cx="243665" cy="189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DB36BA3F-B721-43AB-88C6-AE82E6AEAC23}"/>
              </a:ext>
            </a:extLst>
          </p:cNvPr>
          <p:cNvSpPr/>
          <p:nvPr/>
        </p:nvSpPr>
        <p:spPr>
          <a:xfrm>
            <a:off x="6746247" y="3061160"/>
            <a:ext cx="1404206" cy="97611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314A457-BE9F-4398-AAF8-11B29BB29B93}"/>
              </a:ext>
            </a:extLst>
          </p:cNvPr>
          <p:cNvSpPr txBox="1"/>
          <p:nvPr/>
        </p:nvSpPr>
        <p:spPr>
          <a:xfrm>
            <a:off x="6697675" y="3085553"/>
            <a:ext cx="1537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Beamform &amp; fold on all known pulsars</a:t>
            </a: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3C7050B1-ED2E-4053-9B8D-92E76638693B}"/>
              </a:ext>
            </a:extLst>
          </p:cNvPr>
          <p:cNvSpPr/>
          <p:nvPr/>
        </p:nvSpPr>
        <p:spPr>
          <a:xfrm>
            <a:off x="8404007" y="3065485"/>
            <a:ext cx="1276839" cy="97611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23E15F0-8E5D-482B-9B2E-20EF44B19583}"/>
              </a:ext>
            </a:extLst>
          </p:cNvPr>
          <p:cNvSpPr txBox="1"/>
          <p:nvPr/>
        </p:nvSpPr>
        <p:spPr>
          <a:xfrm>
            <a:off x="8404007" y="3099451"/>
            <a:ext cx="127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Upload detections to database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71EF6BF-2577-460C-BE42-DA6C2112F9A1}"/>
              </a:ext>
            </a:extLst>
          </p:cNvPr>
          <p:cNvCxnSpPr>
            <a:cxnSpLocks/>
          </p:cNvCxnSpPr>
          <p:nvPr/>
        </p:nvCxnSpPr>
        <p:spPr>
          <a:xfrm flipV="1">
            <a:off x="8175406" y="3553841"/>
            <a:ext cx="243665" cy="189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BD3EBE5-D6B9-43DA-B285-EE89F8DDB55B}"/>
              </a:ext>
            </a:extLst>
          </p:cNvPr>
          <p:cNvSpPr txBox="1"/>
          <p:nvPr/>
        </p:nvSpPr>
        <p:spPr>
          <a:xfrm>
            <a:off x="-79476" y="3125330"/>
            <a:ext cx="130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err="1"/>
              <a:t>Pawsey</a:t>
            </a:r>
            <a:endParaRPr lang="en-GB" sz="27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562B706-F7DB-4F87-BA64-BBB68D8216F0}"/>
              </a:ext>
            </a:extLst>
          </p:cNvPr>
          <p:cNvSpPr txBox="1"/>
          <p:nvPr/>
        </p:nvSpPr>
        <p:spPr>
          <a:xfrm>
            <a:off x="-79380" y="5413750"/>
            <a:ext cx="1306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 err="1"/>
              <a:t>OzSTAR</a:t>
            </a:r>
            <a:endParaRPr lang="en-GB" sz="2700" b="1" dirty="0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E79A20-590C-463A-A0A6-6B9EAC9B995D}"/>
              </a:ext>
            </a:extLst>
          </p:cNvPr>
          <p:cNvCxnSpPr>
            <a:cxnSpLocks/>
          </p:cNvCxnSpPr>
          <p:nvPr/>
        </p:nvCxnSpPr>
        <p:spPr>
          <a:xfrm>
            <a:off x="3507044" y="5802217"/>
            <a:ext cx="238709" cy="39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8E9CC4E-82FF-4290-B9AA-4F06AD0076C5}"/>
              </a:ext>
            </a:extLst>
          </p:cNvPr>
          <p:cNvCxnSpPr>
            <a:cxnSpLocks/>
          </p:cNvCxnSpPr>
          <p:nvPr/>
        </p:nvCxnSpPr>
        <p:spPr>
          <a:xfrm>
            <a:off x="5546600" y="5388057"/>
            <a:ext cx="230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11D306F-D8B0-4CFF-91F4-D1ED87A1416A}"/>
              </a:ext>
            </a:extLst>
          </p:cNvPr>
          <p:cNvCxnSpPr>
            <a:cxnSpLocks/>
          </p:cNvCxnSpPr>
          <p:nvPr/>
        </p:nvCxnSpPr>
        <p:spPr>
          <a:xfrm flipV="1">
            <a:off x="7582812" y="5342964"/>
            <a:ext cx="230269" cy="265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ED1C39E-A145-4DD0-A422-6EE553B26DA7}"/>
              </a:ext>
            </a:extLst>
          </p:cNvPr>
          <p:cNvCxnSpPr>
            <a:cxnSpLocks/>
          </p:cNvCxnSpPr>
          <p:nvPr/>
        </p:nvCxnSpPr>
        <p:spPr>
          <a:xfrm>
            <a:off x="9608958" y="5632592"/>
            <a:ext cx="192576" cy="161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8118FB6-15D7-477E-A301-BE4CE10EADD1}"/>
              </a:ext>
            </a:extLst>
          </p:cNvPr>
          <p:cNvCxnSpPr>
            <a:cxnSpLocks/>
          </p:cNvCxnSpPr>
          <p:nvPr/>
        </p:nvCxnSpPr>
        <p:spPr>
          <a:xfrm>
            <a:off x="9584558" y="5836182"/>
            <a:ext cx="192576" cy="161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A27D80A-F561-44E1-B5FB-420183596AE0}"/>
              </a:ext>
            </a:extLst>
          </p:cNvPr>
          <p:cNvCxnSpPr>
            <a:cxnSpLocks/>
          </p:cNvCxnSpPr>
          <p:nvPr/>
        </p:nvCxnSpPr>
        <p:spPr>
          <a:xfrm flipV="1">
            <a:off x="7581321" y="5617659"/>
            <a:ext cx="230269" cy="265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4CE5D99-C9F8-4DB9-9E43-CEA61FFA712C}"/>
              </a:ext>
            </a:extLst>
          </p:cNvPr>
          <p:cNvCxnSpPr>
            <a:cxnSpLocks/>
          </p:cNvCxnSpPr>
          <p:nvPr/>
        </p:nvCxnSpPr>
        <p:spPr>
          <a:xfrm>
            <a:off x="7586013" y="6029531"/>
            <a:ext cx="2198896" cy="1087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C4034BF-217E-4622-A3CB-3344EB38A3FF}"/>
              </a:ext>
            </a:extLst>
          </p:cNvPr>
          <p:cNvCxnSpPr>
            <a:cxnSpLocks/>
          </p:cNvCxnSpPr>
          <p:nvPr/>
        </p:nvCxnSpPr>
        <p:spPr>
          <a:xfrm flipV="1">
            <a:off x="1141929" y="2338697"/>
            <a:ext cx="0" cy="1080993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C4B4D30-7876-4B09-A8D9-921BA3AA8605}"/>
              </a:ext>
            </a:extLst>
          </p:cNvPr>
          <p:cNvSpPr/>
          <p:nvPr/>
        </p:nvSpPr>
        <p:spPr>
          <a:xfrm>
            <a:off x="5777527" y="5753150"/>
            <a:ext cx="1787257" cy="43107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D7CEA16-DA62-4598-9FE8-1577D9BBC9B1}"/>
              </a:ext>
            </a:extLst>
          </p:cNvPr>
          <p:cNvSpPr txBox="1"/>
          <p:nvPr/>
        </p:nvSpPr>
        <p:spPr>
          <a:xfrm>
            <a:off x="5763925" y="5793936"/>
            <a:ext cx="1806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Single pulse search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0C7FFB3-0E33-43CF-BC0F-0648CF4F0655}"/>
              </a:ext>
            </a:extLst>
          </p:cNvPr>
          <p:cNvCxnSpPr>
            <a:cxnSpLocks/>
          </p:cNvCxnSpPr>
          <p:nvPr/>
        </p:nvCxnSpPr>
        <p:spPr>
          <a:xfrm>
            <a:off x="5546600" y="5497333"/>
            <a:ext cx="230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DB1A0ED-1662-45F7-80E4-EE2A10010D21}"/>
              </a:ext>
            </a:extLst>
          </p:cNvPr>
          <p:cNvCxnSpPr>
            <a:cxnSpLocks/>
          </p:cNvCxnSpPr>
          <p:nvPr/>
        </p:nvCxnSpPr>
        <p:spPr>
          <a:xfrm>
            <a:off x="5532791" y="5604157"/>
            <a:ext cx="230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02C1608-E17C-4642-8E15-DAF4CEA1578F}"/>
              </a:ext>
            </a:extLst>
          </p:cNvPr>
          <p:cNvCxnSpPr>
            <a:cxnSpLocks/>
          </p:cNvCxnSpPr>
          <p:nvPr/>
        </p:nvCxnSpPr>
        <p:spPr>
          <a:xfrm>
            <a:off x="5544511" y="5835773"/>
            <a:ext cx="230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13FAF48-450C-4EEB-B60F-263A3E775EAC}"/>
              </a:ext>
            </a:extLst>
          </p:cNvPr>
          <p:cNvCxnSpPr>
            <a:cxnSpLocks/>
          </p:cNvCxnSpPr>
          <p:nvPr/>
        </p:nvCxnSpPr>
        <p:spPr>
          <a:xfrm>
            <a:off x="5538211" y="6092408"/>
            <a:ext cx="230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DD33F64-F7D0-475F-9819-3D3DAB4F9E83}"/>
              </a:ext>
            </a:extLst>
          </p:cNvPr>
          <p:cNvCxnSpPr>
            <a:cxnSpLocks/>
          </p:cNvCxnSpPr>
          <p:nvPr/>
        </p:nvCxnSpPr>
        <p:spPr>
          <a:xfrm>
            <a:off x="5532790" y="5963213"/>
            <a:ext cx="2309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4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67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Swainston</dc:creator>
  <cp:lastModifiedBy>Nicholas Swainston</cp:lastModifiedBy>
  <cp:revision>18</cp:revision>
  <dcterms:created xsi:type="dcterms:W3CDTF">2020-06-07T03:21:04Z</dcterms:created>
  <dcterms:modified xsi:type="dcterms:W3CDTF">2020-06-08T00:26:27Z</dcterms:modified>
</cp:coreProperties>
</file>