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8986f5bba_3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18986f5bba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Phudis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8986f5bba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8986f5bba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8986f5bba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8986f5bba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8986f5bba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8986f5bba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8986f5bba_3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18986f5bba_3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8986f5bb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8986f5bb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66E70"/>
                </a:solidFill>
              </a:rPr>
              <a:t>Vaibhav Honakere</a:t>
            </a:r>
            <a:endParaRPr sz="1050">
              <a:solidFill>
                <a:srgbClr val="666E7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66E70"/>
                </a:solidFill>
              </a:rPr>
              <a:t>Reasons for why we </a:t>
            </a:r>
            <a:r>
              <a:rPr lang="en" sz="1050">
                <a:solidFill>
                  <a:srgbClr val="666E70"/>
                </a:solidFill>
              </a:rPr>
              <a:t>should make this app</a:t>
            </a:r>
            <a:endParaRPr sz="1050">
              <a:solidFill>
                <a:srgbClr val="666E70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666E70"/>
              </a:buClr>
              <a:buSzPts val="1050"/>
              <a:buChar char="●"/>
            </a:pPr>
            <a:r>
              <a:rPr lang="en" sz="1050">
                <a:solidFill>
                  <a:srgbClr val="666E70"/>
                </a:solidFill>
              </a:rPr>
              <a:t>Holds you accountable</a:t>
            </a:r>
            <a:endParaRPr sz="1050">
              <a:solidFill>
                <a:srgbClr val="666E70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E70"/>
              </a:buClr>
              <a:buSzPts val="1050"/>
              <a:buChar char="●"/>
            </a:pPr>
            <a:r>
              <a:rPr lang="en" sz="1050">
                <a:solidFill>
                  <a:srgbClr val="666E70"/>
                </a:solidFill>
              </a:rPr>
              <a:t>Allows for easier modifications and shows when and where diet changes need to be made</a:t>
            </a:r>
            <a:endParaRPr sz="1050">
              <a:solidFill>
                <a:srgbClr val="666E70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E70"/>
              </a:buClr>
              <a:buSzPts val="1050"/>
              <a:buChar char="●"/>
            </a:pPr>
            <a:r>
              <a:rPr lang="en" sz="1050">
                <a:solidFill>
                  <a:srgbClr val="666E70"/>
                </a:solidFill>
              </a:rPr>
              <a:t>Can be used to reflect back on what foods make you feel bloated, what foods give you more energy, and more.</a:t>
            </a:r>
            <a:endParaRPr sz="1050">
              <a:solidFill>
                <a:srgbClr val="666E70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E70"/>
              </a:buClr>
              <a:buSzPts val="1050"/>
              <a:buChar char="●"/>
            </a:pPr>
            <a:r>
              <a:rPr lang="en" sz="1050">
                <a:solidFill>
                  <a:srgbClr val="666E70"/>
                </a:solidFill>
              </a:rPr>
              <a:t>Can easily keep track of protein, carbohydrate, and fat intake</a:t>
            </a:r>
            <a:endParaRPr sz="1050">
              <a:solidFill>
                <a:srgbClr val="666E70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E70"/>
              </a:buClr>
              <a:buSzPts val="1050"/>
              <a:buChar char="●"/>
            </a:pPr>
            <a:r>
              <a:rPr lang="en" sz="1050">
                <a:solidFill>
                  <a:srgbClr val="666E70"/>
                </a:solidFill>
              </a:rPr>
              <a:t>Helps to drive the focus and direction of your programming</a:t>
            </a:r>
            <a:endParaRPr sz="1050">
              <a:solidFill>
                <a:srgbClr val="666E70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8986f5bb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8986f5bb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8986f5bba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8986f5bba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Batu Salih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8986f5bba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8986f5bba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Vaibhav Honakere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8986f5bba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18986f5bba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Batu Salih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Spikes: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Both"/>
            </a:pPr>
            <a:r>
              <a:rPr lang="en"/>
              <a:t>Have those pages working so that you can setup API calls to a local database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8986f5bb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8986f5bb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Vaibhav Honakere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8986f5bba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18986f5bba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(Jose???) Vaibhav Honakere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8986f5bba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8986f5bba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Phudis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Fitness App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54625" y="3091675"/>
            <a:ext cx="8123100" cy="17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4/15/2023</a:t>
            </a:r>
            <a:endParaRPr sz="5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Team Members:</a:t>
            </a:r>
            <a:endParaRPr sz="5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Vaibhav Honakere</a:t>
            </a:r>
            <a:endParaRPr sz="5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 </a:t>
            </a:r>
            <a:endParaRPr sz="5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Arial"/>
                <a:ea typeface="Arial"/>
                <a:cs typeface="Arial"/>
                <a:sym typeface="Arial"/>
              </a:rPr>
              <a:t>Julio Vasquez-Bonilla</a:t>
            </a:r>
            <a:endParaRPr sz="5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Arial"/>
                <a:ea typeface="Arial"/>
                <a:cs typeface="Arial"/>
                <a:sym typeface="Arial"/>
              </a:rPr>
              <a:t>Phudis Rangsisuriyachai </a:t>
            </a:r>
            <a:endParaRPr sz="5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Arial"/>
                <a:ea typeface="Arial"/>
                <a:cs typeface="Arial"/>
                <a:sym typeface="Arial"/>
              </a:rPr>
              <a:t>Batu Salih - </a:t>
            </a:r>
            <a:r>
              <a:rPr lang="en" sz="52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Initial ScrumMaster</a:t>
            </a:r>
            <a:endParaRPr sz="52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Arial"/>
                <a:ea typeface="Arial"/>
                <a:cs typeface="Arial"/>
                <a:sym typeface="Arial"/>
              </a:rPr>
              <a:t>Nicholas Szwed - </a:t>
            </a:r>
            <a:r>
              <a:rPr lang="en" sz="52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Product Owner</a:t>
            </a:r>
            <a:endParaRPr sz="52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21078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Technologies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125" y="1152475"/>
            <a:ext cx="1645700" cy="123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275" y="2741625"/>
            <a:ext cx="1394425" cy="139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2425" y="1464478"/>
            <a:ext cx="1844500" cy="9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0900" y="2899400"/>
            <a:ext cx="1436025" cy="143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/>
          <p:nvPr/>
        </p:nvSpPr>
        <p:spPr>
          <a:xfrm flipH="1">
            <a:off x="2285975" y="1269525"/>
            <a:ext cx="1562100" cy="1000200"/>
          </a:xfrm>
          <a:prstGeom prst="flowChartMagneticTap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Firebase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" name="Google Shape;140;p22"/>
          <p:cNvSpPr/>
          <p:nvPr/>
        </p:nvSpPr>
        <p:spPr>
          <a:xfrm flipH="1">
            <a:off x="2480775" y="2741625"/>
            <a:ext cx="1436100" cy="1234200"/>
          </a:xfrm>
          <a:prstGeom prst="flowChartMagneticTap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141" name="Google Shape;141;p22"/>
          <p:cNvSpPr/>
          <p:nvPr/>
        </p:nvSpPr>
        <p:spPr>
          <a:xfrm flipH="1">
            <a:off x="6567475" y="1152475"/>
            <a:ext cx="1562100" cy="1000200"/>
          </a:xfrm>
          <a:prstGeom prst="flowChartMagneticTap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TypeScript</a:t>
            </a:r>
            <a:endParaRPr/>
          </a:p>
        </p:txBody>
      </p:sp>
      <p:sp>
        <p:nvSpPr>
          <p:cNvPr id="142" name="Google Shape;142;p22"/>
          <p:cNvSpPr/>
          <p:nvPr/>
        </p:nvSpPr>
        <p:spPr>
          <a:xfrm flipH="1">
            <a:off x="6532900" y="2821738"/>
            <a:ext cx="1289100" cy="1234200"/>
          </a:xfrm>
          <a:prstGeom prst="flowChartMagneticTap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MUI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932000"/>
            <a:ext cx="8520600" cy="12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1: </a:t>
            </a:r>
            <a:r>
              <a:rPr lang="en"/>
              <a:t>Creating</a:t>
            </a:r>
            <a:r>
              <a:rPr lang="en"/>
              <a:t> a secure way of </a:t>
            </a:r>
            <a:r>
              <a:rPr lang="en"/>
              <a:t>saving</a:t>
            </a:r>
            <a:r>
              <a:rPr lang="en"/>
              <a:t> user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Given that we need to be able to store </a:t>
            </a:r>
            <a:r>
              <a:rPr lang="en"/>
              <a:t>multiple</a:t>
            </a:r>
            <a:r>
              <a:rPr lang="en"/>
              <a:t> users the app must have a method of </a:t>
            </a:r>
            <a:r>
              <a:rPr lang="en"/>
              <a:t>authenticating</a:t>
            </a:r>
            <a:r>
              <a:rPr lang="en"/>
              <a:t> those users. </a:t>
            </a:r>
            <a:br>
              <a:rPr lang="en"/>
            </a:br>
            <a:r>
              <a:rPr lang="en"/>
              <a:t> 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600" y="2034300"/>
            <a:ext cx="3505200" cy="24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311700" y="2034300"/>
            <a:ext cx="40560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To accomplish this we are using Firebases authentication tools. These tools will allow us to authenticate users without having to create our own hashing functions. With these tools a potential user can sign up using their google account, email, or phone number.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125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2: One of the largest challenges was coordinating to </a:t>
            </a:r>
            <a:r>
              <a:rPr lang="en"/>
              <a:t>make</a:t>
            </a:r>
            <a:r>
              <a:rPr lang="en"/>
              <a:t> </a:t>
            </a:r>
            <a:r>
              <a:rPr lang="en"/>
              <a:t>sure that</a:t>
            </a:r>
            <a:r>
              <a:rPr lang="en"/>
              <a:t> every page had the same fonts and formats.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is important because if one page had </a:t>
            </a:r>
            <a:r>
              <a:rPr lang="en"/>
              <a:t>certain</a:t>
            </a:r>
            <a:r>
              <a:rPr lang="en"/>
              <a:t> parts in a specific font for a section and another had a </a:t>
            </a:r>
            <a:r>
              <a:rPr lang="en"/>
              <a:t>different</a:t>
            </a:r>
            <a:r>
              <a:rPr lang="en"/>
              <a:t> font it would look odd and jumpy when transitioning between pages instead of </a:t>
            </a:r>
            <a:r>
              <a:rPr lang="en"/>
              <a:t>just</a:t>
            </a:r>
            <a:r>
              <a:rPr lang="en"/>
              <a:t> </a:t>
            </a:r>
            <a:r>
              <a:rPr lang="en"/>
              <a:t>having</a:t>
            </a:r>
            <a:r>
              <a:rPr lang="en"/>
              <a:t> clean seamless transition.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Minimum Viable Product (MVP)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MVP of this project would be a application that takes in </a:t>
            </a:r>
            <a:r>
              <a:rPr lang="en"/>
              <a:t>the</a:t>
            </a:r>
            <a:r>
              <a:rPr lang="en"/>
              <a:t> caloric </a:t>
            </a:r>
            <a:r>
              <a:rPr lang="en"/>
              <a:t>input</a:t>
            </a:r>
            <a:r>
              <a:rPr lang="en"/>
              <a:t> of a user and adds that value to </a:t>
            </a:r>
            <a:r>
              <a:rPr lang="en"/>
              <a:t>the</a:t>
            </a:r>
            <a:r>
              <a:rPr lang="en"/>
              <a:t> users daily goal. </a:t>
            </a:r>
            <a:r>
              <a:rPr lang="en"/>
              <a:t>The product</a:t>
            </a:r>
            <a:r>
              <a:rPr lang="en"/>
              <a:t> </a:t>
            </a:r>
            <a:r>
              <a:rPr lang="en"/>
              <a:t>should also be able to keep track of a users workout and, allow the user to go back and see their past workouts.</a:t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875" y="445025"/>
            <a:ext cx="3365425" cy="434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675300" y="2216675"/>
            <a:ext cx="179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Fitness App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Would you like an efficient way to get fit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Tracking a diet seems </a:t>
            </a:r>
            <a:r>
              <a:rPr lang="en">
                <a:solidFill>
                  <a:schemeClr val="dk1"/>
                </a:solidFill>
              </a:rPr>
              <a:t>difficult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Maintaining</a:t>
            </a:r>
            <a:r>
              <a:rPr lang="en">
                <a:solidFill>
                  <a:schemeClr val="dk1"/>
                </a:solidFill>
              </a:rPr>
              <a:t> a consistent </a:t>
            </a:r>
            <a:r>
              <a:rPr lang="en">
                <a:solidFill>
                  <a:schemeClr val="dk1"/>
                </a:solidFill>
              </a:rPr>
              <a:t>exercise</a:t>
            </a:r>
            <a:r>
              <a:rPr lang="en">
                <a:solidFill>
                  <a:schemeClr val="dk1"/>
                </a:solidFill>
              </a:rPr>
              <a:t> routine hard, etc.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We have come up with an app that take cares of both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Keeps track of a daily nutrition intake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Coordinate a workout plan on a given schedule set from the user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Benefits of tracking diet and exercise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Holds you accountable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Allow you to modify and show when diet changes should be made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etc.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 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15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en" sz="1700">
                <a:solidFill>
                  <a:srgbClr val="000000"/>
                </a:solidFill>
              </a:rPr>
              <a:t>Allow users to keep track of their caloric intake and fitness routines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en" sz="1700">
                <a:solidFill>
                  <a:srgbClr val="000000"/>
                </a:solidFill>
              </a:rPr>
              <a:t>Allow Users to input meals which are then stored and compared to their daily goal.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en" sz="1700">
                <a:solidFill>
                  <a:srgbClr val="000000"/>
                </a:solidFill>
              </a:rPr>
              <a:t>Allow users to input workout routines and keep track of past workouts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 (2 Weeks)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4162" lvl="1" marL="74136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</a:t>
            </a:r>
            <a:r>
              <a:rPr lang="en" sz="1800">
                <a:solidFill>
                  <a:schemeClr val="dk1"/>
                </a:solidFill>
              </a:rPr>
              <a:t>ser stories</a:t>
            </a:r>
            <a:endParaRPr sz="1800">
              <a:solidFill>
                <a:schemeClr val="dk1"/>
              </a:solidFill>
            </a:endParaRPr>
          </a:p>
          <a:p>
            <a:pPr indent="-201612" lvl="2" marL="11414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[U.S 1.1 ]As a user, I want to be able to access this app through the Internet because keeping track of my workouts and calories is tedious with pen and paper</a:t>
            </a:r>
            <a:endParaRPr>
              <a:solidFill>
                <a:schemeClr val="dk1"/>
              </a:solidFill>
            </a:endParaRPr>
          </a:p>
          <a:p>
            <a:pPr indent="-201612" lvl="2" marL="11414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[U.S 1.2]</a:t>
            </a:r>
            <a:r>
              <a:rPr lang="en">
                <a:solidFill>
                  <a:schemeClr val="dk1"/>
                </a:solidFill>
              </a:rPr>
              <a:t>As a user, I want to create a profile that remembers my data.</a:t>
            </a:r>
            <a:endParaRPr>
              <a:solidFill>
                <a:schemeClr val="dk1"/>
              </a:solidFill>
            </a:endParaRPr>
          </a:p>
          <a:p>
            <a:pPr indent="-201612" lvl="2" marL="11414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[U.S 1.3]</a:t>
            </a:r>
            <a:r>
              <a:rPr lang="en">
                <a:solidFill>
                  <a:schemeClr val="dk1"/>
                </a:solidFill>
              </a:rPr>
              <a:t>As a user, I want to be able to look back on my old data.</a:t>
            </a:r>
            <a:endParaRPr>
              <a:solidFill>
                <a:schemeClr val="dk1"/>
              </a:solidFill>
            </a:endParaRPr>
          </a:p>
          <a:p>
            <a:pPr indent="-284162" lvl="1" marL="74136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Spikes </a:t>
            </a:r>
            <a:endParaRPr sz="1800">
              <a:solidFill>
                <a:schemeClr val="dk1"/>
              </a:solidFill>
            </a:endParaRPr>
          </a:p>
          <a:p>
            <a:pPr indent="-201612" lvl="2" marL="11414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Set up firebase </a:t>
            </a:r>
            <a:endParaRPr>
              <a:solidFill>
                <a:schemeClr val="dk1"/>
              </a:solidFill>
            </a:endParaRPr>
          </a:p>
          <a:p>
            <a:pPr indent="-201612" lvl="2" marL="11414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Learn MUI </a:t>
            </a:r>
            <a:endParaRPr>
              <a:solidFill>
                <a:schemeClr val="dk1"/>
              </a:solidFill>
            </a:endParaRPr>
          </a:p>
          <a:p>
            <a:pPr indent="-284162" lvl="1" marL="74136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Infrastructure tasks</a:t>
            </a:r>
            <a:endParaRPr sz="1800">
              <a:solidFill>
                <a:schemeClr val="dk1"/>
              </a:solidFill>
            </a:endParaRPr>
          </a:p>
          <a:p>
            <a:pPr indent="-201612" lvl="2" marL="11414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Setting a gitRepo</a:t>
            </a:r>
            <a:endParaRPr>
              <a:solidFill>
                <a:schemeClr val="dk1"/>
              </a:solidFill>
            </a:endParaRPr>
          </a:p>
          <a:p>
            <a:pPr indent="-201612" lvl="2" marL="11414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Create Welcome page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 (2 Weeks)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900">
                <a:solidFill>
                  <a:srgbClr val="000000"/>
                </a:solidFill>
              </a:rPr>
              <a:t>User Stories</a:t>
            </a:r>
            <a:endParaRPr sz="1900">
              <a:solidFill>
                <a:srgbClr val="000000"/>
              </a:solidFill>
            </a:endParaRPr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500">
                <a:solidFill>
                  <a:srgbClr val="000000"/>
                </a:solidFill>
              </a:rPr>
              <a:t>[U.S </a:t>
            </a:r>
            <a:r>
              <a:rPr lang="en" sz="1500">
                <a:solidFill>
                  <a:srgbClr val="000000"/>
                </a:solidFill>
              </a:rPr>
              <a:t>2.1 ] </a:t>
            </a:r>
            <a:r>
              <a:rPr lang="en" sz="1500">
                <a:solidFill>
                  <a:srgbClr val="000000"/>
                </a:solidFill>
              </a:rPr>
              <a:t>As a potential user, I want to see an impressive home page with info</a:t>
            </a:r>
            <a:endParaRPr sz="1500">
              <a:solidFill>
                <a:srgbClr val="000000"/>
              </a:solidFill>
            </a:endParaRPr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500">
                <a:solidFill>
                  <a:srgbClr val="000000"/>
                </a:solidFill>
              </a:rPr>
              <a:t>[U.S 2.2] As a user, I want a clean home page with clear functionality</a:t>
            </a:r>
            <a:endParaRPr sz="1500">
              <a:solidFill>
                <a:srgbClr val="000000"/>
              </a:solidFill>
            </a:endParaRPr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500">
                <a:solidFill>
                  <a:srgbClr val="000000"/>
                </a:solidFill>
              </a:rPr>
              <a:t>[U.S 2.3] As a user, I want to be able to edit my information like an email address or other data</a:t>
            </a:r>
            <a:endParaRPr sz="1500">
              <a:solidFill>
                <a:srgbClr val="000000"/>
              </a:solidFill>
            </a:endParaRPr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500">
                <a:solidFill>
                  <a:srgbClr val="000000"/>
                </a:solidFill>
              </a:rPr>
              <a:t>[U.S 2.4] As a user, I want a page that clearly displays information regarding nutrition  </a:t>
            </a:r>
            <a:endParaRPr sz="1500">
              <a:solidFill>
                <a:srgbClr val="000000"/>
              </a:solidFill>
            </a:endParaRPr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500">
                <a:solidFill>
                  <a:srgbClr val="000000"/>
                </a:solidFill>
              </a:rPr>
              <a:t>[U.S 2.5] As a user, I want a page that clearly displays information regarding my workouts</a:t>
            </a:r>
            <a:endParaRPr sz="1500">
              <a:solidFill>
                <a:srgbClr val="000000"/>
              </a:solidFill>
            </a:endParaRPr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900">
                <a:solidFill>
                  <a:srgbClr val="000000"/>
                </a:solidFill>
              </a:rPr>
              <a:t>Spikes</a:t>
            </a:r>
            <a:endParaRPr sz="1900">
              <a:solidFill>
                <a:srgbClr val="000000"/>
              </a:solidFill>
            </a:endParaRPr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500">
                <a:solidFill>
                  <a:srgbClr val="000000"/>
                </a:solidFill>
              </a:rPr>
              <a:t>Learn firebase</a:t>
            </a:r>
            <a:endParaRPr sz="1500">
              <a:solidFill>
                <a:srgbClr val="000000"/>
              </a:solidFill>
            </a:endParaRPr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500">
                <a:solidFill>
                  <a:srgbClr val="000000"/>
                </a:solidFill>
              </a:rPr>
              <a:t>Learn how to call firebase from javascript/typescript</a:t>
            </a:r>
            <a:endParaRPr sz="1500"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4736"/>
              <a:buChar char="●"/>
            </a:pPr>
            <a:r>
              <a:rPr lang="en" sz="1900">
                <a:solidFill>
                  <a:srgbClr val="000000"/>
                </a:solidFill>
              </a:rPr>
              <a:t>Infrastructure tasks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500">
                <a:solidFill>
                  <a:srgbClr val="000000"/>
                </a:solidFill>
              </a:rPr>
              <a:t>Create User Home page </a:t>
            </a:r>
            <a:endParaRPr sz="1500">
              <a:solidFill>
                <a:srgbClr val="000000"/>
              </a:solidFill>
            </a:endParaRPr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500">
                <a:solidFill>
                  <a:srgbClr val="000000"/>
                </a:solidFill>
              </a:rPr>
              <a:t>Create Nutrition Home </a:t>
            </a:r>
            <a:endParaRPr sz="1500">
              <a:solidFill>
                <a:srgbClr val="000000"/>
              </a:solidFill>
            </a:endParaRPr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500">
                <a:solidFill>
                  <a:srgbClr val="000000"/>
                </a:solidFill>
              </a:rPr>
              <a:t>Create Fitness Home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 (2 Weeks)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User Stories</a:t>
            </a:r>
            <a:endParaRPr sz="1800"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[U.S 3.1 ] As a user, I want to be able to enter a meal and see the nutrition breakdown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[U.S 3.2] As a user, I want to be able to create and keep track of workouts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Spikes</a:t>
            </a:r>
            <a:endParaRPr sz="1800"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Have the user, nutrition, and fitness homepages working properly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Infrastructure tasks</a:t>
            </a:r>
            <a:endParaRPr sz="1800"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Setting up a connection to the API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 (2 Weeks)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</a:rPr>
              <a:t>User Stories	</a:t>
            </a:r>
            <a:endParaRPr>
              <a:solidFill>
                <a:srgbClr val="000000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>
                <a:solidFill>
                  <a:srgbClr val="000000"/>
                </a:solidFill>
              </a:rPr>
              <a:t>[U.S 4.1 ]</a:t>
            </a:r>
            <a:r>
              <a:rPr lang="en">
                <a:solidFill>
                  <a:srgbClr val="000000"/>
                </a:solidFill>
              </a:rPr>
              <a:t>As a User, I want to be able to see information regarding my meals for that day</a:t>
            </a:r>
            <a:endParaRPr>
              <a:solidFill>
                <a:srgbClr val="000000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>
                <a:solidFill>
                  <a:srgbClr val="000000"/>
                </a:solidFill>
              </a:rPr>
              <a:t>[U.S 4.2 ]</a:t>
            </a:r>
            <a:r>
              <a:rPr lang="en">
                <a:solidFill>
                  <a:srgbClr val="000000"/>
                </a:solidFill>
              </a:rPr>
              <a:t>As a User, I want to be able to reuse meals without manually re-entering the data</a:t>
            </a:r>
            <a:endParaRPr>
              <a:solidFill>
                <a:srgbClr val="000000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>
                <a:solidFill>
                  <a:srgbClr val="000000"/>
                </a:solidFill>
              </a:rPr>
              <a:t>[U.S 4.3 ]</a:t>
            </a:r>
            <a:r>
              <a:rPr lang="en">
                <a:solidFill>
                  <a:srgbClr val="000000"/>
                </a:solidFill>
              </a:rPr>
              <a:t>As a user, I want to see the days I worked out along with some info on the workouts</a:t>
            </a:r>
            <a:endParaRPr>
              <a:solidFill>
                <a:srgbClr val="000000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>
                <a:solidFill>
                  <a:srgbClr val="000000"/>
                </a:solidFill>
              </a:rPr>
              <a:t>[U.S 4.4 ]</a:t>
            </a:r>
            <a:r>
              <a:rPr lang="en">
                <a:solidFill>
                  <a:srgbClr val="000000"/>
                </a:solidFill>
              </a:rPr>
              <a:t>As a user, I want to be able to save and reuse old workouts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Spikes</a:t>
            </a:r>
            <a:endParaRPr sz="1800"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Make sure the frontend and backend work hand and hand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Make </a:t>
            </a:r>
            <a:r>
              <a:rPr lang="en">
                <a:solidFill>
                  <a:srgbClr val="000000"/>
                </a:solidFill>
              </a:rPr>
              <a:t>multiple</a:t>
            </a:r>
            <a:r>
              <a:rPr lang="en">
                <a:solidFill>
                  <a:srgbClr val="000000"/>
                </a:solidFill>
              </a:rPr>
              <a:t> requests to the database with no faulty behavior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5 (1 week)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User stories</a:t>
            </a:r>
            <a:endParaRPr sz="1800">
              <a:solidFill>
                <a:schemeClr val="dk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[U.S 5.1 ]As a user, I want to be able to use the app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[U.S 5.2]As a user, I need to be able to report issues to the dev team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[U.S 5.3]As a dev, I need to know what needs to change according to the user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Spikes </a:t>
            </a:r>
            <a:endParaRPr sz="1800">
              <a:solidFill>
                <a:schemeClr val="dk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Deploy the app 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Test the app 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Check the quality of the app (QoL)</a:t>
            </a:r>
            <a:endParaRPr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Infrastructure tasks</a:t>
            </a:r>
            <a:endParaRPr sz="1800">
              <a:solidFill>
                <a:schemeClr val="dk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Deploy the app with google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Unit testing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4572000" y="1295400"/>
            <a:ext cx="4214825" cy="3186100"/>
          </a:xfrm>
          <a:prstGeom prst="flowChartOffpageConnector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387413" y="1295400"/>
            <a:ext cx="4214825" cy="3186100"/>
          </a:xfrm>
          <a:prstGeom prst="flowChartOffpageConnector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2064900" cy="572700"/>
          </a:xfrm>
          <a:prstGeom prst="rect">
            <a:avLst/>
          </a:prstGeom>
          <a:solidFill>
            <a:srgbClr val="33333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Architecture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21"/>
          <p:cNvSpPr/>
          <p:nvPr/>
        </p:nvSpPr>
        <p:spPr>
          <a:xfrm>
            <a:off x="501725" y="2548224"/>
            <a:ext cx="1058700" cy="38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Homepage</a:t>
            </a:r>
            <a:endParaRPr/>
          </a:p>
        </p:txBody>
      </p:sp>
      <p:sp>
        <p:nvSpPr>
          <p:cNvPr id="111" name="Google Shape;111;p21"/>
          <p:cNvSpPr/>
          <p:nvPr/>
        </p:nvSpPr>
        <p:spPr>
          <a:xfrm>
            <a:off x="1785477" y="3236904"/>
            <a:ext cx="1167000" cy="55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Page</a:t>
            </a: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1839615" y="1630049"/>
            <a:ext cx="1058700" cy="55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Account</a:t>
            </a:r>
            <a:endParaRPr/>
          </a:p>
        </p:txBody>
      </p:sp>
      <p:cxnSp>
        <p:nvCxnSpPr>
          <p:cNvPr id="113" name="Google Shape;113;p21"/>
          <p:cNvCxnSpPr>
            <a:stCxn id="110" idx="0"/>
            <a:endCxn id="112" idx="1"/>
          </p:cNvCxnSpPr>
          <p:nvPr/>
        </p:nvCxnSpPr>
        <p:spPr>
          <a:xfrm flipH="1" rot="10800000">
            <a:off x="1031075" y="1908024"/>
            <a:ext cx="808500" cy="640200"/>
          </a:xfrm>
          <a:prstGeom prst="straightConnector1">
            <a:avLst/>
          </a:prstGeom>
          <a:noFill/>
          <a:ln cap="flat" cmpd="sng" w="9525">
            <a:solidFill>
              <a:srgbClr val="3333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21"/>
          <p:cNvCxnSpPr>
            <a:stCxn id="110" idx="2"/>
            <a:endCxn id="111" idx="1"/>
          </p:cNvCxnSpPr>
          <p:nvPr/>
        </p:nvCxnSpPr>
        <p:spPr>
          <a:xfrm>
            <a:off x="1031075" y="2936124"/>
            <a:ext cx="754500" cy="57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21"/>
          <p:cNvSpPr/>
          <p:nvPr/>
        </p:nvSpPr>
        <p:spPr>
          <a:xfrm>
            <a:off x="3096155" y="2464229"/>
            <a:ext cx="1321800" cy="55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Validate User</a:t>
            </a:r>
            <a:endParaRPr/>
          </a:p>
        </p:txBody>
      </p:sp>
      <p:cxnSp>
        <p:nvCxnSpPr>
          <p:cNvPr id="116" name="Google Shape;116;p21"/>
          <p:cNvCxnSpPr>
            <a:stCxn id="112" idx="3"/>
            <a:endCxn id="115" idx="0"/>
          </p:cNvCxnSpPr>
          <p:nvPr/>
        </p:nvCxnSpPr>
        <p:spPr>
          <a:xfrm>
            <a:off x="2898315" y="1907999"/>
            <a:ext cx="858600" cy="55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21"/>
          <p:cNvCxnSpPr>
            <a:stCxn id="111" idx="3"/>
            <a:endCxn id="115" idx="2"/>
          </p:cNvCxnSpPr>
          <p:nvPr/>
        </p:nvCxnSpPr>
        <p:spPr>
          <a:xfrm flipH="1" rot="10800000">
            <a:off x="2952477" y="3020154"/>
            <a:ext cx="804600" cy="49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21"/>
          <p:cNvSpPr/>
          <p:nvPr/>
        </p:nvSpPr>
        <p:spPr>
          <a:xfrm>
            <a:off x="5883213" y="2425550"/>
            <a:ext cx="1592400" cy="64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Homepage</a:t>
            </a: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6032613" y="3731300"/>
            <a:ext cx="1443000" cy="494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cxnSp>
        <p:nvCxnSpPr>
          <p:cNvPr id="120" name="Google Shape;120;p21"/>
          <p:cNvCxnSpPr>
            <a:stCxn id="119" idx="1"/>
          </p:cNvCxnSpPr>
          <p:nvPr/>
        </p:nvCxnSpPr>
        <p:spPr>
          <a:xfrm rot="10800000">
            <a:off x="6228635" y="3100547"/>
            <a:ext cx="15300" cy="70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21"/>
          <p:cNvCxnSpPr>
            <a:endCxn id="119" idx="7"/>
          </p:cNvCxnSpPr>
          <p:nvPr/>
        </p:nvCxnSpPr>
        <p:spPr>
          <a:xfrm>
            <a:off x="7242690" y="3065747"/>
            <a:ext cx="21600" cy="73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21"/>
          <p:cNvSpPr/>
          <p:nvPr/>
        </p:nvSpPr>
        <p:spPr>
          <a:xfrm>
            <a:off x="6314013" y="3262925"/>
            <a:ext cx="858600" cy="27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User info</a:t>
            </a:r>
            <a:endParaRPr sz="1100"/>
          </a:p>
        </p:txBody>
      </p:sp>
      <p:cxnSp>
        <p:nvCxnSpPr>
          <p:cNvPr id="123" name="Google Shape;123;p21"/>
          <p:cNvCxnSpPr>
            <a:stCxn id="115" idx="3"/>
            <a:endCxn id="118" idx="1"/>
          </p:cNvCxnSpPr>
          <p:nvPr/>
        </p:nvCxnSpPr>
        <p:spPr>
          <a:xfrm>
            <a:off x="4417955" y="2742179"/>
            <a:ext cx="1465200" cy="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21"/>
          <p:cNvSpPr/>
          <p:nvPr/>
        </p:nvSpPr>
        <p:spPr>
          <a:xfrm>
            <a:off x="5504613" y="1418450"/>
            <a:ext cx="23496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Nutrition / Work-Out page</a:t>
            </a:r>
            <a:endParaRPr/>
          </a:p>
        </p:txBody>
      </p:sp>
      <p:cxnSp>
        <p:nvCxnSpPr>
          <p:cNvPr id="125" name="Google Shape;125;p21"/>
          <p:cNvCxnSpPr>
            <a:stCxn id="118" idx="0"/>
            <a:endCxn id="124" idx="2"/>
          </p:cNvCxnSpPr>
          <p:nvPr/>
        </p:nvCxnSpPr>
        <p:spPr>
          <a:xfrm rot="10800000">
            <a:off x="6679413" y="1991150"/>
            <a:ext cx="0" cy="43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21"/>
          <p:cNvSpPr txBox="1"/>
          <p:nvPr/>
        </p:nvSpPr>
        <p:spPr>
          <a:xfrm>
            <a:off x="2036900" y="4481500"/>
            <a:ext cx="105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Frontend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6322525" y="4481500"/>
            <a:ext cx="105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Backe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28" name="Google Shape;128;p21"/>
          <p:cNvCxnSpPr>
            <a:stCxn id="127" idx="1"/>
          </p:cNvCxnSpPr>
          <p:nvPr/>
        </p:nvCxnSpPr>
        <p:spPr>
          <a:xfrm rot="10800000">
            <a:off x="3044725" y="4681600"/>
            <a:ext cx="327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