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0F8FC-E244-4EB9-8A8B-A2EA25295B4D}" v="2" dt="2019-01-28T12:21:05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Thomas" userId="c70d66d9-7267-4f59-8d9e-6268ec5bdaef" providerId="ADAL" clId="{E290F8FC-E244-4EB9-8A8B-A2EA25295B4D}"/>
    <pc:docChg chg="addSld delSld modSld">
      <pc:chgData name="Nick Thomas" userId="c70d66d9-7267-4f59-8d9e-6268ec5bdaef" providerId="ADAL" clId="{E290F8FC-E244-4EB9-8A8B-A2EA25295B4D}" dt="2019-01-28T12:21:10.993" v="26" actId="20577"/>
      <pc:docMkLst>
        <pc:docMk/>
      </pc:docMkLst>
      <pc:sldChg chg="modSp">
        <pc:chgData name="Nick Thomas" userId="c70d66d9-7267-4f59-8d9e-6268ec5bdaef" providerId="ADAL" clId="{E290F8FC-E244-4EB9-8A8B-A2EA25295B4D}" dt="2019-01-28T12:18:25.969" v="0" actId="20577"/>
        <pc:sldMkLst>
          <pc:docMk/>
          <pc:sldMk cId="3849529871" sldId="264"/>
        </pc:sldMkLst>
        <pc:spChg chg="mod">
          <ac:chgData name="Nick Thomas" userId="c70d66d9-7267-4f59-8d9e-6268ec5bdaef" providerId="ADAL" clId="{E290F8FC-E244-4EB9-8A8B-A2EA25295B4D}" dt="2019-01-28T12:18:25.969" v="0" actId="20577"/>
          <ac:spMkLst>
            <pc:docMk/>
            <pc:sldMk cId="3849529871" sldId="264"/>
            <ac:spMk id="3" creationId="{94D51D76-03BE-429C-8366-2DD9731665A4}"/>
          </ac:spMkLst>
        </pc:spChg>
      </pc:sldChg>
      <pc:sldChg chg="modSp">
        <pc:chgData name="Nick Thomas" userId="c70d66d9-7267-4f59-8d9e-6268ec5bdaef" providerId="ADAL" clId="{E290F8FC-E244-4EB9-8A8B-A2EA25295B4D}" dt="2019-01-28T12:19:01.682" v="7" actId="20577"/>
        <pc:sldMkLst>
          <pc:docMk/>
          <pc:sldMk cId="4293213575" sldId="265"/>
        </pc:sldMkLst>
        <pc:spChg chg="mod">
          <ac:chgData name="Nick Thomas" userId="c70d66d9-7267-4f59-8d9e-6268ec5bdaef" providerId="ADAL" clId="{E290F8FC-E244-4EB9-8A8B-A2EA25295B4D}" dt="2019-01-28T12:19:01.682" v="7" actId="20577"/>
          <ac:spMkLst>
            <pc:docMk/>
            <pc:sldMk cId="4293213575" sldId="265"/>
            <ac:spMk id="3" creationId="{2E7CBAD2-07E8-4B88-AB3F-8318D494034F}"/>
          </ac:spMkLst>
        </pc:spChg>
      </pc:sldChg>
      <pc:sldChg chg="modSp add">
        <pc:chgData name="Nick Thomas" userId="c70d66d9-7267-4f59-8d9e-6268ec5bdaef" providerId="ADAL" clId="{E290F8FC-E244-4EB9-8A8B-A2EA25295B4D}" dt="2019-01-28T12:21:10.993" v="26" actId="20577"/>
        <pc:sldMkLst>
          <pc:docMk/>
          <pc:sldMk cId="1852112817" sldId="267"/>
        </pc:sldMkLst>
        <pc:spChg chg="mod">
          <ac:chgData name="Nick Thomas" userId="c70d66d9-7267-4f59-8d9e-6268ec5bdaef" providerId="ADAL" clId="{E290F8FC-E244-4EB9-8A8B-A2EA25295B4D}" dt="2019-01-28T12:21:10.993" v="26" actId="20577"/>
          <ac:spMkLst>
            <pc:docMk/>
            <pc:sldMk cId="1852112817" sldId="267"/>
            <ac:spMk id="2" creationId="{F1697F43-9587-45B9-A257-E0A687B4B5A1}"/>
          </ac:spMkLst>
        </pc:spChg>
      </pc:sldChg>
      <pc:sldChg chg="add del">
        <pc:chgData name="Nick Thomas" userId="c70d66d9-7267-4f59-8d9e-6268ec5bdaef" providerId="ADAL" clId="{E290F8FC-E244-4EB9-8A8B-A2EA25295B4D}" dt="2019-01-28T12:21:00.950" v="9" actId="2696"/>
        <pc:sldMkLst>
          <pc:docMk/>
          <pc:sldMk cId="2777973069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5F2-35E3-4518-9F5B-1F2FC73E2C8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12D-3673-419D-A8DD-216C76708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79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5F2-35E3-4518-9F5B-1F2FC73E2C8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12D-3673-419D-A8DD-216C76708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5F2-35E3-4518-9F5B-1F2FC73E2C8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12D-3673-419D-A8DD-216C76708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28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5F2-35E3-4518-9F5B-1F2FC73E2C8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12D-3673-419D-A8DD-216C76708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22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5F2-35E3-4518-9F5B-1F2FC73E2C8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12D-3673-419D-A8DD-216C76708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75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5F2-35E3-4518-9F5B-1F2FC73E2C8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12D-3673-419D-A8DD-216C76708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5F2-35E3-4518-9F5B-1F2FC73E2C8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12D-3673-419D-A8DD-216C76708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47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5F2-35E3-4518-9F5B-1F2FC73E2C8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12D-3673-419D-A8DD-216C76708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18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5F2-35E3-4518-9F5B-1F2FC73E2C8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12D-3673-419D-A8DD-216C76708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45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5F2-35E3-4518-9F5B-1F2FC73E2C8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12D-3673-419D-A8DD-216C76708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1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5F2-35E3-4518-9F5B-1F2FC73E2C8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A12D-3673-419D-A8DD-216C76708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0AC65F2-35E3-4518-9F5B-1F2FC73E2C8B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37AA12D-3673-419D-A8DD-216C76708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17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59E9-C733-43C8-AE24-B8D208841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are Computer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8AC6A-C23B-401F-A02F-035C27DA7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62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71CB-49FA-411C-B381-6C1D2726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BAD2-07E8-4B88-AB3F-8318D4940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While we’re here, lets talk Domain Name Server’s for a minuet.</a:t>
            </a:r>
          </a:p>
          <a:p>
            <a:r>
              <a:rPr lang="en-GB" dirty="0"/>
              <a:t>A domain name is something like </a:t>
            </a:r>
            <a:r>
              <a:rPr lang="en-GB" dirty="0">
                <a:hlinkClick r:id="rId2"/>
              </a:rPr>
              <a:t>www.google.com</a:t>
            </a:r>
            <a:endParaRPr lang="en-GB" dirty="0"/>
          </a:p>
          <a:p>
            <a:r>
              <a:rPr lang="en-GB" dirty="0"/>
              <a:t>IP addresses are not the easiest think to remember</a:t>
            </a:r>
          </a:p>
          <a:p>
            <a:r>
              <a:rPr lang="en-GB" dirty="0"/>
              <a:t>So rather than trying to remember the IP address of google.com (its 8.8.8.8 by the way) we associate a domain name (which is easy to remember) with the IP of the server/servers that house the google web site.</a:t>
            </a:r>
          </a:p>
          <a:p>
            <a:r>
              <a:rPr lang="en-GB" dirty="0"/>
              <a:t>When we type in </a:t>
            </a:r>
            <a:r>
              <a:rPr lang="en-GB" dirty="0">
                <a:hlinkClick r:id="rId2"/>
              </a:rPr>
              <a:t>www.google.com</a:t>
            </a:r>
            <a:r>
              <a:rPr lang="en-GB" dirty="0"/>
              <a:t> we contact a DNS server (the IP of which is already known by our gateway (that’s a fancy name for our router/ISP) ) and request a DNS look up for google.com</a:t>
            </a:r>
          </a:p>
          <a:p>
            <a:r>
              <a:rPr lang="en-GB" dirty="0"/>
              <a:t>The DNS sever returns the IP address and then we attempt a connection to googles IP, 8.8.8.8.</a:t>
            </a:r>
          </a:p>
          <a:p>
            <a:endParaRPr lang="en-GB" dirty="0"/>
          </a:p>
          <a:p>
            <a:r>
              <a:rPr lang="en-GB" dirty="0"/>
              <a:t>If it works we use there site to search for what ever we want.</a:t>
            </a:r>
          </a:p>
          <a:p>
            <a:r>
              <a:rPr lang="en-GB" dirty="0"/>
              <a:t>If it fails, check the sky and see if you see a hours man… or 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21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B8D3-3A4C-4AA3-BD92-FF1C2E7D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0DD1-5C09-4F75-8471-A8E896A63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now you have probably figured out that networks are layers on top of layers.</a:t>
            </a:r>
          </a:p>
          <a:p>
            <a:r>
              <a:rPr lang="en-GB" dirty="0"/>
              <a:t>This is exactly the case and leads on to the next lecture, transport layers and the OSI model.</a:t>
            </a:r>
          </a:p>
        </p:txBody>
      </p:sp>
    </p:spTree>
    <p:extLst>
      <p:ext uri="{BB962C8B-B14F-4D97-AF65-F5344CB8AC3E}">
        <p14:creationId xmlns:p14="http://schemas.microsoft.com/office/powerpoint/2010/main" val="416922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7F43-9587-45B9-A257-E0A687B4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835FC-6DA1-4A1A-BCD5-8B98CBA26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11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0B0F-9CB7-4F3A-9326-F8ED0DA2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comprises a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B2F7-1F8F-4D22-BADC-12F0724A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 networks are comprised of 2 or more (usually more) “nodes”</a:t>
            </a:r>
          </a:p>
          <a:p>
            <a:pPr lvl="1"/>
            <a:r>
              <a:rPr lang="en-GB" dirty="0"/>
              <a:t>Nodes are just another name for a device</a:t>
            </a:r>
          </a:p>
          <a:p>
            <a:pPr lvl="1"/>
            <a:r>
              <a:rPr lang="en-GB" dirty="0"/>
              <a:t>Routers</a:t>
            </a:r>
          </a:p>
          <a:p>
            <a:pPr lvl="1"/>
            <a:r>
              <a:rPr lang="en-GB" dirty="0"/>
              <a:t>Computers</a:t>
            </a:r>
          </a:p>
          <a:p>
            <a:pPr lvl="1"/>
            <a:r>
              <a:rPr lang="en-GB" dirty="0"/>
              <a:t>Switches </a:t>
            </a:r>
          </a:p>
          <a:p>
            <a:pPr lvl="1"/>
            <a:r>
              <a:rPr lang="en-GB" dirty="0"/>
              <a:t>IoT devices </a:t>
            </a:r>
          </a:p>
          <a:p>
            <a:pPr lvl="1"/>
            <a:r>
              <a:rPr lang="en-GB" dirty="0"/>
              <a:t>Mobile phones</a:t>
            </a:r>
          </a:p>
          <a:p>
            <a:pPr lvl="1"/>
            <a:r>
              <a:rPr lang="en-GB" dirty="0"/>
              <a:t>Servers</a:t>
            </a:r>
          </a:p>
          <a:p>
            <a:pPr lvl="1"/>
            <a:r>
              <a:rPr lang="en-GB" dirty="0"/>
              <a:t>Your car</a:t>
            </a:r>
          </a:p>
          <a:p>
            <a:pPr lvl="1"/>
            <a:r>
              <a:rPr lang="en-GB" dirty="0"/>
              <a:t>My plant pot (no, really)</a:t>
            </a:r>
          </a:p>
        </p:txBody>
      </p:sp>
    </p:spTree>
    <p:extLst>
      <p:ext uri="{BB962C8B-B14F-4D97-AF65-F5344CB8AC3E}">
        <p14:creationId xmlns:p14="http://schemas.microsoft.com/office/powerpoint/2010/main" val="383485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99AD-AF6A-4750-9681-F020CCB3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Image result for computer networks">
            <a:extLst>
              <a:ext uri="{FF2B5EF4-FFF2-40B4-BE49-F238E27FC236}">
                <a16:creationId xmlns:a16="http://schemas.microsoft.com/office/drawing/2014/main" id="{E31A7B8B-2589-49AF-9B9C-2C0A1E81C6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74577"/>
            <a:ext cx="7315200" cy="469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7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8C05-BB02-44A1-B69B-C74D5693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GB"/>
              <a:t>What are networks used for?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FCDB-8C8C-4E64-95C9-F26420AD0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GB"/>
              <a:t>Used for sending data, IE 1’s and 0’s</a:t>
            </a:r>
          </a:p>
          <a:p>
            <a:r>
              <a:rPr lang="en-GB"/>
              <a:t>Usually the data is sent in some structured format, known as a packet but not always.</a:t>
            </a:r>
          </a:p>
          <a:p>
            <a:r>
              <a:rPr lang="en-GB"/>
              <a:t>What kind of data can we send?</a:t>
            </a:r>
          </a:p>
          <a:p>
            <a:pPr lvl="1"/>
            <a:r>
              <a:rPr lang="en-GB"/>
              <a:t>Anything</a:t>
            </a:r>
          </a:p>
          <a:p>
            <a:pPr lvl="1"/>
            <a:r>
              <a:rPr lang="en-GB"/>
              <a:t>Video</a:t>
            </a:r>
          </a:p>
          <a:p>
            <a:pPr lvl="1"/>
            <a:r>
              <a:rPr lang="en-GB"/>
              <a:t>Audio</a:t>
            </a:r>
          </a:p>
          <a:p>
            <a:pPr lvl="1"/>
            <a:r>
              <a:rPr lang="en-GB"/>
              <a:t>Images</a:t>
            </a:r>
          </a:p>
          <a:p>
            <a:pPr lvl="1"/>
            <a:r>
              <a:rPr lang="en-GB"/>
              <a:t>Text</a:t>
            </a:r>
          </a:p>
          <a:p>
            <a:pPr lvl="1"/>
            <a:r>
              <a:rPr lang="en-GB"/>
              <a:t>Numbers</a:t>
            </a:r>
          </a:p>
          <a:p>
            <a:pPr lvl="1"/>
            <a:r>
              <a:rPr lang="en-GB"/>
              <a:t>It doesn’t matter, its all binary.</a:t>
            </a:r>
            <a:endParaRPr lang="en-GB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46E5C018-FD8E-4D27-AE5D-F4A3925DA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120" y="2269312"/>
            <a:ext cx="3474720" cy="23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39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BC61-345B-4D02-BC34-809F452E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Topology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E926341B-47C2-4D66-A02F-23D64F59F2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960" y="863600"/>
            <a:ext cx="6910755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C9E518-4019-4BD8-8EB9-FAD077C3C8F4}"/>
              </a:ext>
            </a:extLst>
          </p:cNvPr>
          <p:cNvCxnSpPr/>
          <p:nvPr/>
        </p:nvCxnSpPr>
        <p:spPr>
          <a:xfrm flipV="1">
            <a:off x="6347534" y="4323425"/>
            <a:ext cx="1118586" cy="3728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44194A-75B1-4A2B-9651-0CDCFB734D67}"/>
              </a:ext>
            </a:extLst>
          </p:cNvPr>
          <p:cNvCxnSpPr>
            <a:cxnSpLocks/>
          </p:cNvCxnSpPr>
          <p:nvPr/>
        </p:nvCxnSpPr>
        <p:spPr>
          <a:xfrm flipV="1">
            <a:off x="8593584" y="2681056"/>
            <a:ext cx="506028" cy="36398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89DE97-83DA-45D9-A8E8-E07B0741D2FC}"/>
              </a:ext>
            </a:extLst>
          </p:cNvPr>
          <p:cNvCxnSpPr>
            <a:cxnSpLocks/>
          </p:cNvCxnSpPr>
          <p:nvPr/>
        </p:nvCxnSpPr>
        <p:spPr>
          <a:xfrm>
            <a:off x="8513685" y="3275860"/>
            <a:ext cx="585927" cy="82562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F2CFFA-593C-48EE-8063-7D8F23D23658}"/>
              </a:ext>
            </a:extLst>
          </p:cNvPr>
          <p:cNvCxnSpPr>
            <a:cxnSpLocks/>
          </p:cNvCxnSpPr>
          <p:nvPr/>
        </p:nvCxnSpPr>
        <p:spPr>
          <a:xfrm flipV="1">
            <a:off x="6096000" y="2407082"/>
            <a:ext cx="1130423" cy="27397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73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B102-A9E9-4FFC-8D6E-98273E43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know who’s who?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F565-B026-4360-8250-16AFA836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Depends on the network</a:t>
            </a:r>
          </a:p>
          <a:p>
            <a:r>
              <a:rPr lang="en-GB" dirty="0"/>
              <a:t>In most cases we use numbers to represent a device</a:t>
            </a:r>
          </a:p>
          <a:p>
            <a:pPr lvl="1"/>
            <a:r>
              <a:rPr lang="en-GB" dirty="0"/>
              <a:t>An IP address (internet protocol address)</a:t>
            </a:r>
          </a:p>
          <a:p>
            <a:pPr lvl="1"/>
            <a:r>
              <a:rPr lang="en-GB" dirty="0"/>
              <a:t>And a MAC address (Media access control address)</a:t>
            </a:r>
          </a:p>
        </p:txBody>
      </p:sp>
    </p:spTree>
    <p:extLst>
      <p:ext uri="{BB962C8B-B14F-4D97-AF65-F5344CB8AC3E}">
        <p14:creationId xmlns:p14="http://schemas.microsoft.com/office/powerpoint/2010/main" val="33123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1BC4-A207-49AB-8AF2-5BE71974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292BA-3ECC-48BF-9AA9-B37BAE7F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IP address is a number that is used to distinguish your device form other devices on the network.</a:t>
            </a:r>
          </a:p>
          <a:p>
            <a:pPr lvl="1"/>
            <a:r>
              <a:rPr lang="en-GB" dirty="0"/>
              <a:t>192.168.0.1</a:t>
            </a:r>
          </a:p>
          <a:p>
            <a:r>
              <a:rPr lang="en-GB" dirty="0"/>
              <a:t>Only one computer can have a specific IP address</a:t>
            </a:r>
          </a:p>
          <a:p>
            <a:pPr lvl="1"/>
            <a:r>
              <a:rPr lang="en-GB" dirty="0"/>
              <a:t>Ip addresses are usually assigned to a device by the DHCP server but they can also be set manually.</a:t>
            </a:r>
          </a:p>
          <a:p>
            <a:pPr lvl="1"/>
            <a:r>
              <a:rPr lang="en-GB" dirty="0"/>
              <a:t>The DHCP server keeps a log of which device has which IP address</a:t>
            </a:r>
          </a:p>
          <a:p>
            <a:pPr lvl="1"/>
            <a:r>
              <a:rPr lang="en-GB" dirty="0"/>
              <a:t>IP addresses can, and usually are, recycled as there are only so many IP addresses available. (IPv4 has a max of 2^32 = 4,294,967,296 )</a:t>
            </a:r>
          </a:p>
          <a:p>
            <a:pPr lvl="1"/>
            <a:endParaRPr lang="en-GB" dirty="0"/>
          </a:p>
          <a:p>
            <a:r>
              <a:rPr lang="en-GB" dirty="0"/>
              <a:t>So how do we know which device is which if we are assigning and reusing IP addressees?</a:t>
            </a:r>
          </a:p>
        </p:txBody>
      </p:sp>
    </p:spTree>
    <p:extLst>
      <p:ext uri="{BB962C8B-B14F-4D97-AF65-F5344CB8AC3E}">
        <p14:creationId xmlns:p14="http://schemas.microsoft.com/office/powerpoint/2010/main" val="91692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226E-B34C-4984-B03A-0F4FC3DF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Addresses!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CCD8-4039-4C30-AB58-9FEF0E6D9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IP address is not guaranteed to be in use by a specific device. So we cant use it to identify a device</a:t>
            </a:r>
          </a:p>
          <a:p>
            <a:r>
              <a:rPr lang="en-GB" dirty="0"/>
              <a:t>For this, we use MAC addresses</a:t>
            </a:r>
          </a:p>
          <a:p>
            <a:r>
              <a:rPr lang="en-GB" dirty="0"/>
              <a:t>On most big networks (those that use IP addresses), all devices have a MAC address</a:t>
            </a:r>
          </a:p>
          <a:p>
            <a:r>
              <a:rPr lang="en-GB" dirty="0"/>
              <a:t>All mac addresses are unique (we have 2</a:t>
            </a:r>
            <a:r>
              <a:rPr lang="en-GB" baseline="30000" dirty="0"/>
              <a:t>48</a:t>
            </a:r>
            <a:r>
              <a:rPr lang="en-GB" dirty="0"/>
              <a:t> =281,474,976,710,656 of them so every one can have there own!)</a:t>
            </a:r>
          </a:p>
          <a:p>
            <a:pPr lvl="1"/>
            <a:r>
              <a:rPr lang="en-GB" dirty="0"/>
              <a:t>they look a bit like this: 00:0c:f6:83:12:0c</a:t>
            </a:r>
          </a:p>
        </p:txBody>
      </p:sp>
    </p:spTree>
    <p:extLst>
      <p:ext uri="{BB962C8B-B14F-4D97-AF65-F5344CB8AC3E}">
        <p14:creationId xmlns:p14="http://schemas.microsoft.com/office/powerpoint/2010/main" val="304947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8668-C997-494B-B372-D122DB8F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51D76-03BE-429C-8366-2DD97316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issue an IP address we need a DHCP server (Dynamic Host Control Protocol)</a:t>
            </a:r>
          </a:p>
          <a:p>
            <a:pPr lvl="1"/>
            <a:r>
              <a:rPr lang="en-GB" dirty="0"/>
              <a:t>You probably have one set up and running on your home router.</a:t>
            </a:r>
          </a:p>
          <a:p>
            <a:pPr lvl="1"/>
            <a:endParaRPr lang="en-GB" dirty="0"/>
          </a:p>
          <a:p>
            <a:pPr marL="502920" lvl="1" indent="0">
              <a:buNone/>
            </a:pPr>
            <a:endParaRPr lang="en-GB" dirty="0"/>
          </a:p>
          <a:p>
            <a:pPr lvl="1"/>
            <a:r>
              <a:rPr lang="en-GB" dirty="0"/>
              <a:t>New Device connects to network, requests an IP address</a:t>
            </a:r>
          </a:p>
          <a:p>
            <a:pPr lvl="1"/>
            <a:r>
              <a:rPr lang="en-GB" dirty="0"/>
              <a:t>DHCP grabs the next available address and issues it to the new device, noting down the MAC of the new device.</a:t>
            </a:r>
          </a:p>
          <a:p>
            <a:pPr lvl="1"/>
            <a:r>
              <a:rPr lang="en-GB" dirty="0"/>
              <a:t>Now, when data is sent to the new device, it will reach the router using IP address and the router will forward it to the mac address associate with that IP.</a:t>
            </a:r>
          </a:p>
        </p:txBody>
      </p:sp>
    </p:spTree>
    <p:extLst>
      <p:ext uri="{BB962C8B-B14F-4D97-AF65-F5344CB8AC3E}">
        <p14:creationId xmlns:p14="http://schemas.microsoft.com/office/powerpoint/2010/main" val="38495298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657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What are Computer Networks</vt:lpstr>
      <vt:lpstr>What comprises a network?</vt:lpstr>
      <vt:lpstr>PowerPoint Presentation</vt:lpstr>
      <vt:lpstr>What are networks used for?</vt:lpstr>
      <vt:lpstr>Topology</vt:lpstr>
      <vt:lpstr>How do we know who’s who?</vt:lpstr>
      <vt:lpstr>What’s an IP address?</vt:lpstr>
      <vt:lpstr>MAC Addresses!</vt:lpstr>
      <vt:lpstr>DHCP</vt:lpstr>
      <vt:lpstr>DNS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Computer Networks</dc:title>
  <dc:creator>Nicholas Thomas</dc:creator>
  <cp:lastModifiedBy>Nicholas Thomas</cp:lastModifiedBy>
  <cp:revision>11</cp:revision>
  <dcterms:created xsi:type="dcterms:W3CDTF">2019-01-07T09:53:38Z</dcterms:created>
  <dcterms:modified xsi:type="dcterms:W3CDTF">2020-01-27T10:36:33Z</dcterms:modified>
</cp:coreProperties>
</file>