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" userId="c70d66d9-7267-4f59-8d9e-6268ec5bdaef" providerId="ADAL" clId="{7AA78ABE-2E49-43F6-8FBB-1ABB4160C09C}"/>
    <pc:docChg chg="modSld">
      <pc:chgData name="Nick" userId="c70d66d9-7267-4f59-8d9e-6268ec5bdaef" providerId="ADAL" clId="{7AA78ABE-2E49-43F6-8FBB-1ABB4160C09C}" dt="2020-02-03T12:07:02.410" v="7" actId="20577"/>
      <pc:docMkLst>
        <pc:docMk/>
      </pc:docMkLst>
      <pc:sldChg chg="modSp">
        <pc:chgData name="Nick" userId="c70d66d9-7267-4f59-8d9e-6268ec5bdaef" providerId="ADAL" clId="{7AA78ABE-2E49-43F6-8FBB-1ABB4160C09C}" dt="2020-02-03T12:05:22.194" v="6" actId="20577"/>
        <pc:sldMkLst>
          <pc:docMk/>
          <pc:sldMk cId="4264336667" sldId="259"/>
        </pc:sldMkLst>
        <pc:spChg chg="mod">
          <ac:chgData name="Nick" userId="c70d66d9-7267-4f59-8d9e-6268ec5bdaef" providerId="ADAL" clId="{7AA78ABE-2E49-43F6-8FBB-1ABB4160C09C}" dt="2020-02-03T12:05:22.194" v="6" actId="20577"/>
          <ac:spMkLst>
            <pc:docMk/>
            <pc:sldMk cId="4264336667" sldId="259"/>
            <ac:spMk id="3" creationId="{EBCA1C4F-E7FD-4543-A59B-4936FCEE9FCF}"/>
          </ac:spMkLst>
        </pc:spChg>
      </pc:sldChg>
      <pc:sldChg chg="modSp">
        <pc:chgData name="Nick" userId="c70d66d9-7267-4f59-8d9e-6268ec5bdaef" providerId="ADAL" clId="{7AA78ABE-2E49-43F6-8FBB-1ABB4160C09C}" dt="2020-02-03T12:07:02.410" v="7" actId="20577"/>
        <pc:sldMkLst>
          <pc:docMk/>
          <pc:sldMk cId="3602963218" sldId="265"/>
        </pc:sldMkLst>
        <pc:spChg chg="mod">
          <ac:chgData name="Nick" userId="c70d66d9-7267-4f59-8d9e-6268ec5bdaef" providerId="ADAL" clId="{7AA78ABE-2E49-43F6-8FBB-1ABB4160C09C}" dt="2020-02-03T12:07:02.410" v="7" actId="20577"/>
          <ac:spMkLst>
            <pc:docMk/>
            <pc:sldMk cId="3602963218" sldId="265"/>
            <ac:spMk id="3" creationId="{AC616CAC-011B-4756-990B-880025CA8B49}"/>
          </ac:spMkLst>
        </pc:spChg>
      </pc:sldChg>
    </pc:docChg>
  </pc:docChgLst>
  <pc:docChgLst>
    <pc:chgData name="Nick Thomas" userId="c70d66d9-7267-4f59-8d9e-6268ec5bdaef" providerId="ADAL" clId="{765F3DC6-AE4B-47B7-8E8C-39F8644ABD23}"/>
    <pc:docChg chg="custSel addSld delSld modSld">
      <pc:chgData name="Nick Thomas" userId="c70d66d9-7267-4f59-8d9e-6268ec5bdaef" providerId="ADAL" clId="{765F3DC6-AE4B-47B7-8E8C-39F8644ABD23}" dt="2019-01-28T12:26:08.428" v="14" actId="20577"/>
      <pc:docMkLst>
        <pc:docMk/>
      </pc:docMkLst>
      <pc:sldChg chg="modSp">
        <pc:chgData name="Nick Thomas" userId="c70d66d9-7267-4f59-8d9e-6268ec5bdaef" providerId="ADAL" clId="{765F3DC6-AE4B-47B7-8E8C-39F8644ABD23}" dt="2019-01-28T12:25:38.055" v="1" actId="20577"/>
        <pc:sldMkLst>
          <pc:docMk/>
          <pc:sldMk cId="869547891" sldId="256"/>
        </pc:sldMkLst>
        <pc:spChg chg="mod">
          <ac:chgData name="Nick Thomas" userId="c70d66d9-7267-4f59-8d9e-6268ec5bdaef" providerId="ADAL" clId="{765F3DC6-AE4B-47B7-8E8C-39F8644ABD23}" dt="2019-01-28T12:25:38.055" v="1" actId="20577"/>
          <ac:spMkLst>
            <pc:docMk/>
            <pc:sldMk cId="869547891" sldId="256"/>
            <ac:spMk id="2" creationId="{5A56FBEA-6162-4896-83AF-6784AEDE3803}"/>
          </ac:spMkLst>
        </pc:spChg>
      </pc:sldChg>
      <pc:sldChg chg="add del">
        <pc:chgData name="Nick Thomas" userId="c70d66d9-7267-4f59-8d9e-6268ec5bdaef" providerId="ADAL" clId="{765F3DC6-AE4B-47B7-8E8C-39F8644ABD23}" dt="2019-01-28T12:25:58.167" v="3" actId="2696"/>
        <pc:sldMkLst>
          <pc:docMk/>
          <pc:sldMk cId="2203503832" sldId="267"/>
        </pc:sldMkLst>
      </pc:sldChg>
      <pc:sldChg chg="modSp add">
        <pc:chgData name="Nick Thomas" userId="c70d66d9-7267-4f59-8d9e-6268ec5bdaef" providerId="ADAL" clId="{765F3DC6-AE4B-47B7-8E8C-39F8644ABD23}" dt="2019-01-28T12:26:08.428" v="14" actId="20577"/>
        <pc:sldMkLst>
          <pc:docMk/>
          <pc:sldMk cId="2371041024" sldId="267"/>
        </pc:sldMkLst>
        <pc:spChg chg="mod">
          <ac:chgData name="Nick Thomas" userId="c70d66d9-7267-4f59-8d9e-6268ec5bdaef" providerId="ADAL" clId="{765F3DC6-AE4B-47B7-8E8C-39F8644ABD23}" dt="2019-01-28T12:26:08.428" v="14" actId="20577"/>
          <ac:spMkLst>
            <pc:docMk/>
            <pc:sldMk cId="2371041024" sldId="267"/>
            <ac:spMk id="2" creationId="{6CED4F28-DAEB-48FE-8A30-CE6CE203A4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B5659-0EBB-45A2-ACFE-A444973F79E3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40A4E-BF4D-4777-AEA9-33A0B6EB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66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https://en.wikipedia.org/wiki/OSI_model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40A4E-BF4D-4777-AEA9-33A0B6EB00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48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792D-651A-4A54-8C18-F992ED1C1DE3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8F9A-F2B1-4129-B05B-66AB03A08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792D-651A-4A54-8C18-F992ED1C1DE3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8F9A-F2B1-4129-B05B-66AB03A08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3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792D-651A-4A54-8C18-F992ED1C1DE3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8F9A-F2B1-4129-B05B-66AB03A08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7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792D-651A-4A54-8C18-F992ED1C1DE3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8F9A-F2B1-4129-B05B-66AB03A08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0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792D-651A-4A54-8C18-F992ED1C1DE3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8F9A-F2B1-4129-B05B-66AB03A08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4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792D-651A-4A54-8C18-F992ED1C1DE3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8F9A-F2B1-4129-B05B-66AB03A08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9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792D-651A-4A54-8C18-F992ED1C1DE3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8F9A-F2B1-4129-B05B-66AB03A08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24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792D-651A-4A54-8C18-F992ED1C1DE3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8F9A-F2B1-4129-B05B-66AB03A08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26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792D-651A-4A54-8C18-F992ED1C1DE3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8F9A-F2B1-4129-B05B-66AB03A08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8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792D-651A-4A54-8C18-F992ED1C1DE3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8F9A-F2B1-4129-B05B-66AB03A08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6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792D-651A-4A54-8C18-F992ED1C1DE3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8F9A-F2B1-4129-B05B-66AB03A08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4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4D792D-651A-4A54-8C18-F992ED1C1DE3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BEE8F9A-F2B1-4129-B05B-66AB03A08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6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ceptual_mode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elecommunic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FBEA-6162-4896-83AF-6784AEDE3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OSI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2F8C1-8542-43A9-81A9-1F8C7F363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54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E69C-D906-415C-B7F9-F345ECA7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DF9E-0C61-47B8-96E7-45992BF1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actual wires</a:t>
            </a:r>
          </a:p>
          <a:p>
            <a:r>
              <a:rPr lang="en-GB" dirty="0"/>
              <a:t>Conveys the bit stream: electrical impulses, light or radio signals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32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BD6B4-360A-42D2-9C15-C99458E0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GB" dirty="0"/>
              <a:t>Important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6CAC-011B-4756-990B-880025CA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GB" sz="1700" dirty="0">
                <a:solidFill>
                  <a:srgbClr val="FFFFFF"/>
                </a:solidFill>
              </a:rPr>
              <a:t>The OSI model is a conceptual model.</a:t>
            </a:r>
          </a:p>
          <a:p>
            <a:r>
              <a:rPr lang="en-GB" sz="1700" dirty="0">
                <a:solidFill>
                  <a:srgbClr val="FFFFFF"/>
                </a:solidFill>
              </a:rPr>
              <a:t>Each layer can be implemented anyway you want as long as it follows the standards.</a:t>
            </a:r>
          </a:p>
          <a:p>
            <a:pPr lvl="1"/>
            <a:r>
              <a:rPr lang="en-GB" sz="1700" dirty="0">
                <a:solidFill>
                  <a:srgbClr val="FFFFFF"/>
                </a:solidFill>
              </a:rPr>
              <a:t>IE the physical layer could be made out of baked bean tins and string</a:t>
            </a:r>
          </a:p>
          <a:p>
            <a:r>
              <a:rPr lang="en-GB" sz="1700" dirty="0">
                <a:solidFill>
                  <a:srgbClr val="FFFFFF"/>
                </a:solidFill>
              </a:rPr>
              <a:t>Almost all of it has already been made for you</a:t>
            </a:r>
          </a:p>
          <a:p>
            <a:pPr lvl="1"/>
            <a:r>
              <a:rPr lang="en-GB" sz="1700" dirty="0">
                <a:solidFill>
                  <a:srgbClr val="FFFFFF"/>
                </a:solidFill>
              </a:rPr>
              <a:t>You just need to worry about the application layer (usually).</a:t>
            </a:r>
          </a:p>
          <a:p>
            <a:pPr lvl="1"/>
            <a:r>
              <a:rPr lang="en-GB" sz="1700" dirty="0">
                <a:solidFill>
                  <a:srgbClr val="FFFFFF"/>
                </a:solidFill>
              </a:rPr>
              <a:t>The rest is written and you just include it in you application.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BC07683-9710-4C48-B94E-C8C98BA3E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90" y="1670877"/>
            <a:ext cx="5238340" cy="349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6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4F28-DAEB-48FE-8A30-CE6CE203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FB454-6335-4A9A-AD8C-2EFFF8AFB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4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3B05-7DBC-4212-BF5B-1A148CEA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DC68-CF3F-4C9F-840A-24259A10C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GB" dirty="0"/>
              <a:t>The </a:t>
            </a:r>
            <a:r>
              <a:rPr lang="en-GB" b="1" dirty="0"/>
              <a:t>Open Systems Interconnection model</a:t>
            </a:r>
            <a:r>
              <a:rPr lang="en-GB" dirty="0"/>
              <a:t> (</a:t>
            </a:r>
            <a:r>
              <a:rPr lang="en-GB" b="1" dirty="0"/>
              <a:t>OSI model</a:t>
            </a:r>
            <a:r>
              <a:rPr lang="en-GB" dirty="0"/>
              <a:t>) is a </a:t>
            </a:r>
            <a:r>
              <a:rPr lang="en-GB" dirty="0">
                <a:hlinkClick r:id="rId3" tooltip="Conceptual model"/>
              </a:rPr>
              <a:t>conceptual model</a:t>
            </a:r>
            <a:r>
              <a:rPr lang="en-GB" dirty="0"/>
              <a:t> that characterizes and standardizes the communication functions of a </a:t>
            </a:r>
            <a:r>
              <a:rPr lang="en-GB" dirty="0">
                <a:hlinkClick r:id="rId4" tooltip="Telecommunication"/>
              </a:rPr>
              <a:t>telecommunication</a:t>
            </a:r>
            <a:r>
              <a:rPr lang="en-GB" dirty="0"/>
              <a:t> or computing system without regard to its underlying internal structure and technology. </a:t>
            </a:r>
          </a:p>
        </p:txBody>
      </p:sp>
    </p:spTree>
    <p:extLst>
      <p:ext uri="{BB962C8B-B14F-4D97-AF65-F5344CB8AC3E}">
        <p14:creationId xmlns:p14="http://schemas.microsoft.com/office/powerpoint/2010/main" val="158926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9905-7685-42E4-B7BE-6F592DB8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 Layers of OSI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053183-05C1-48E2-B3E6-FA804BA6BE47}"/>
              </a:ext>
            </a:extLst>
          </p:cNvPr>
          <p:cNvGrpSpPr/>
          <p:nvPr/>
        </p:nvGrpSpPr>
        <p:grpSpPr>
          <a:xfrm>
            <a:off x="6096000" y="1634542"/>
            <a:ext cx="2503507" cy="3333032"/>
            <a:chOff x="5965476" y="1696686"/>
            <a:chExt cx="2503507" cy="33330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077C3B-36E3-4914-AB61-8C16ABF00B75}"/>
                </a:ext>
              </a:extLst>
            </p:cNvPr>
            <p:cNvSpPr txBox="1"/>
            <p:nvPr/>
          </p:nvSpPr>
          <p:spPr>
            <a:xfrm>
              <a:off x="5965479" y="1696686"/>
              <a:ext cx="250350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Application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A44BCC-3F4D-4E87-A195-CF7203931826}"/>
                </a:ext>
              </a:extLst>
            </p:cNvPr>
            <p:cNvSpPr txBox="1"/>
            <p:nvPr/>
          </p:nvSpPr>
          <p:spPr>
            <a:xfrm>
              <a:off x="5965480" y="2190636"/>
              <a:ext cx="250350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Presentation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BF6104-3D17-42CE-99ED-8007D2B2A514}"/>
                </a:ext>
              </a:extLst>
            </p:cNvPr>
            <p:cNvSpPr txBox="1"/>
            <p:nvPr/>
          </p:nvSpPr>
          <p:spPr>
            <a:xfrm>
              <a:off x="5965478" y="2684586"/>
              <a:ext cx="250350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Session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9EFCF2-3B55-4ED6-807D-213A17AA3152}"/>
                </a:ext>
              </a:extLst>
            </p:cNvPr>
            <p:cNvSpPr txBox="1"/>
            <p:nvPr/>
          </p:nvSpPr>
          <p:spPr>
            <a:xfrm>
              <a:off x="5965478" y="3178536"/>
              <a:ext cx="250350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Transport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A911D1-E66B-482E-8A76-7F9FB794B86E}"/>
                </a:ext>
              </a:extLst>
            </p:cNvPr>
            <p:cNvSpPr txBox="1"/>
            <p:nvPr/>
          </p:nvSpPr>
          <p:spPr>
            <a:xfrm>
              <a:off x="5965478" y="3672486"/>
              <a:ext cx="250350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Network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6EF723-BFA9-4C86-AF50-6452280D5573}"/>
                </a:ext>
              </a:extLst>
            </p:cNvPr>
            <p:cNvSpPr txBox="1"/>
            <p:nvPr/>
          </p:nvSpPr>
          <p:spPr>
            <a:xfrm>
              <a:off x="5965477" y="4166436"/>
              <a:ext cx="250350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Data Link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1CE147-62CB-40EC-AD2B-60F012A41478}"/>
                </a:ext>
              </a:extLst>
            </p:cNvPr>
            <p:cNvSpPr txBox="1"/>
            <p:nvPr/>
          </p:nvSpPr>
          <p:spPr>
            <a:xfrm>
              <a:off x="5965476" y="4660386"/>
              <a:ext cx="2503503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Physical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79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E34D-40FA-4851-A0E5-C6685DE5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0E16-C3D3-4B38-988B-AECA32E6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layer is the closest to the user.</a:t>
            </a:r>
          </a:p>
          <a:p>
            <a:r>
              <a:rPr lang="en-GB" dirty="0"/>
              <a:t>It is essentially our application</a:t>
            </a:r>
          </a:p>
          <a:p>
            <a:r>
              <a:rPr lang="en-GB" dirty="0"/>
              <a:t>Is responsible for things like synchronising communications, Accessing 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03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B2EB-298B-4080-9E0D-313C48E6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A1C4F-E7FD-4543-A59B-4936FCEE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Translates data between application and session</a:t>
            </a:r>
          </a:p>
          <a:p>
            <a:r>
              <a:rPr lang="en-GB" dirty="0"/>
              <a:t>Takes data passed to it and converts it to some representation that the network understands by design.</a:t>
            </a:r>
          </a:p>
          <a:p>
            <a:pPr lvl="1"/>
            <a:r>
              <a:rPr lang="en-GB" dirty="0"/>
              <a:t>Such as serialization of object  and data structures to XML format.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33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14AD-2CEC-4E20-B5DD-EDDA1823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C907-D7BC-40A4-97D2-A2C428C1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establish, manage and terminate connections between local and remote applications.</a:t>
            </a:r>
          </a:p>
          <a:p>
            <a:r>
              <a:rPr lang="en-GB" dirty="0"/>
              <a:t>Deals with connation and session coordination, IE the data being passed between 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97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4C53-6FFE-49FD-9047-4A95467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ACF0-4000-41EB-A105-E9E1E1A0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transparent transfer of data between systems.</a:t>
            </a:r>
          </a:p>
          <a:p>
            <a:r>
              <a:rPr lang="en-GB" dirty="0"/>
              <a:t>Responsible for end-to-end error recovery and flow control.</a:t>
            </a:r>
          </a:p>
          <a:p>
            <a:r>
              <a:rPr lang="en-GB" dirty="0"/>
              <a:t>Segmentation/de-segmentation of data</a:t>
            </a:r>
          </a:p>
          <a:p>
            <a:r>
              <a:rPr lang="en-GB" dirty="0"/>
              <a:t>Retransmission of failed data</a:t>
            </a:r>
          </a:p>
          <a:p>
            <a:r>
              <a:rPr lang="en-GB" dirty="0"/>
              <a:t>Ensures quality of service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27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2E72-B50F-469A-ACA3-F3D3F708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52B0-E081-4A73-A378-09ACA198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Switching and routing</a:t>
            </a:r>
          </a:p>
          <a:p>
            <a:r>
              <a:rPr lang="en-GB" dirty="0"/>
              <a:t>Crates logical paths to nodes (virtual circuits)</a:t>
            </a:r>
          </a:p>
          <a:p>
            <a:r>
              <a:rPr lang="en-GB" dirty="0"/>
              <a:t>Addressing (IP addresses)</a:t>
            </a:r>
          </a:p>
          <a:p>
            <a:r>
              <a:rPr lang="en-GB" dirty="0"/>
              <a:t>Congestion control</a:t>
            </a:r>
          </a:p>
          <a:p>
            <a:r>
              <a:rPr lang="en-GB" dirty="0"/>
              <a:t>Packet sequencing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12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46C9-2E8A-47D0-97C0-FAF6AC55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D16C-1E0D-43AB-86B4-C4BAB23E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Encodes/ Decodes data packets in to bits</a:t>
            </a:r>
          </a:p>
          <a:p>
            <a:r>
              <a:rPr lang="en-GB" dirty="0"/>
              <a:t>Handles errors in physical layer</a:t>
            </a:r>
          </a:p>
          <a:p>
            <a:r>
              <a:rPr lang="en-GB" dirty="0"/>
              <a:t>Responsible of frame synchronisations</a:t>
            </a:r>
          </a:p>
          <a:p>
            <a:r>
              <a:rPr lang="en-GB" dirty="0"/>
              <a:t>Divided in to 2 sub layers</a:t>
            </a:r>
          </a:p>
          <a:p>
            <a:pPr lvl="1"/>
            <a:r>
              <a:rPr lang="en-GB" dirty="0"/>
              <a:t>Media Access Control layer (MAC)</a:t>
            </a:r>
          </a:p>
          <a:p>
            <a:pPr lvl="1"/>
            <a:r>
              <a:rPr lang="en-GB" dirty="0"/>
              <a:t>Logical Link Control layer (LLC)</a:t>
            </a:r>
          </a:p>
        </p:txBody>
      </p:sp>
    </p:spTree>
    <p:extLst>
      <p:ext uri="{BB962C8B-B14F-4D97-AF65-F5344CB8AC3E}">
        <p14:creationId xmlns:p14="http://schemas.microsoft.com/office/powerpoint/2010/main" val="19045035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343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Frame</vt:lpstr>
      <vt:lpstr>OSI Model</vt:lpstr>
      <vt:lpstr>PowerPoint Presentation</vt:lpstr>
      <vt:lpstr>7 Layers of OSI</vt:lpstr>
      <vt:lpstr>Application</vt:lpstr>
      <vt:lpstr>Presentation</vt:lpstr>
      <vt:lpstr>Session</vt:lpstr>
      <vt:lpstr>Transport</vt:lpstr>
      <vt:lpstr>Network</vt:lpstr>
      <vt:lpstr>Data Link</vt:lpstr>
      <vt:lpstr>Physical</vt:lpstr>
      <vt:lpstr>Important to remember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layers</dc:title>
  <dc:creator>Nicholas Thomas</dc:creator>
  <cp:lastModifiedBy>Nicholas Thomas</cp:lastModifiedBy>
  <cp:revision>4</cp:revision>
  <dcterms:created xsi:type="dcterms:W3CDTF">2019-01-07T12:19:28Z</dcterms:created>
  <dcterms:modified xsi:type="dcterms:W3CDTF">2020-02-03T12:07:13Z</dcterms:modified>
</cp:coreProperties>
</file>