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18" autoAdjust="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Thomas" userId="c70d66d9-7267-4f59-8d9e-6268ec5bdaef" providerId="ADAL" clId="{A3A4B6A3-744F-4316-8B91-32C4725FF2D2}"/>
    <pc:docChg chg="undo custSel mod addSld delSld modSld">
      <pc:chgData name="Nick Thomas" userId="c70d66d9-7267-4f59-8d9e-6268ec5bdaef" providerId="ADAL" clId="{A3A4B6A3-744F-4316-8B91-32C4725FF2D2}" dt="2019-02-18T12:16:49.675" v="2366" actId="20577"/>
      <pc:docMkLst>
        <pc:docMk/>
      </pc:docMkLst>
      <pc:sldChg chg="modSp">
        <pc:chgData name="Nick Thomas" userId="c70d66d9-7267-4f59-8d9e-6268ec5bdaef" providerId="ADAL" clId="{A3A4B6A3-744F-4316-8B91-32C4725FF2D2}" dt="2019-02-06T11:48:47.562" v="1069" actId="20577"/>
        <pc:sldMkLst>
          <pc:docMk/>
          <pc:sldMk cId="3531899876" sldId="257"/>
        </pc:sldMkLst>
        <pc:spChg chg="mod">
          <ac:chgData name="Nick Thomas" userId="c70d66d9-7267-4f59-8d9e-6268ec5bdaef" providerId="ADAL" clId="{A3A4B6A3-744F-4316-8B91-32C4725FF2D2}" dt="2019-02-06T11:48:47.562" v="1069" actId="20577"/>
          <ac:spMkLst>
            <pc:docMk/>
            <pc:sldMk cId="3531899876" sldId="257"/>
            <ac:spMk id="3" creationId="{15B33715-F525-47B6-B8E3-136198299C8F}"/>
          </ac:spMkLst>
        </pc:spChg>
      </pc:sldChg>
      <pc:sldChg chg="modSp modNotesTx">
        <pc:chgData name="Nick Thomas" userId="c70d66d9-7267-4f59-8d9e-6268ec5bdaef" providerId="ADAL" clId="{A3A4B6A3-744F-4316-8B91-32C4725FF2D2}" dt="2019-02-06T11:35:46.191" v="236" actId="313"/>
        <pc:sldMkLst>
          <pc:docMk/>
          <pc:sldMk cId="853191647" sldId="258"/>
        </pc:sldMkLst>
        <pc:spChg chg="mod">
          <ac:chgData name="Nick Thomas" userId="c70d66d9-7267-4f59-8d9e-6268ec5bdaef" providerId="ADAL" clId="{A3A4B6A3-744F-4316-8B91-32C4725FF2D2}" dt="2019-02-04T11:42:46.305" v="175" actId="20577"/>
          <ac:spMkLst>
            <pc:docMk/>
            <pc:sldMk cId="853191647" sldId="258"/>
            <ac:spMk id="2" creationId="{3D0EEC24-9B08-4CD5-873D-A335270D1B1F}"/>
          </ac:spMkLst>
        </pc:spChg>
      </pc:sldChg>
      <pc:sldChg chg="modSp">
        <pc:chgData name="Nick Thomas" userId="c70d66d9-7267-4f59-8d9e-6268ec5bdaef" providerId="ADAL" clId="{A3A4B6A3-744F-4316-8B91-32C4725FF2D2}" dt="2019-02-06T09:50:09.733" v="186" actId="20577"/>
        <pc:sldMkLst>
          <pc:docMk/>
          <pc:sldMk cId="2077084383" sldId="260"/>
        </pc:sldMkLst>
        <pc:spChg chg="mod">
          <ac:chgData name="Nick Thomas" userId="c70d66d9-7267-4f59-8d9e-6268ec5bdaef" providerId="ADAL" clId="{A3A4B6A3-744F-4316-8B91-32C4725FF2D2}" dt="2019-02-06T09:50:09.733" v="186" actId="20577"/>
          <ac:spMkLst>
            <pc:docMk/>
            <pc:sldMk cId="2077084383" sldId="260"/>
            <ac:spMk id="3" creationId="{AED6053E-3654-4324-B600-8DA5BE4CC5DA}"/>
          </ac:spMkLst>
        </pc:spChg>
      </pc:sldChg>
      <pc:sldChg chg="modSp">
        <pc:chgData name="Nick Thomas" userId="c70d66d9-7267-4f59-8d9e-6268ec5bdaef" providerId="ADAL" clId="{A3A4B6A3-744F-4316-8B91-32C4725FF2D2}" dt="2019-02-06T09:50:50.599" v="187" actId="313"/>
        <pc:sldMkLst>
          <pc:docMk/>
          <pc:sldMk cId="1213128415" sldId="262"/>
        </pc:sldMkLst>
        <pc:spChg chg="mod">
          <ac:chgData name="Nick Thomas" userId="c70d66d9-7267-4f59-8d9e-6268ec5bdaef" providerId="ADAL" clId="{A3A4B6A3-744F-4316-8B91-32C4725FF2D2}" dt="2019-02-06T09:50:50.599" v="187" actId="313"/>
          <ac:spMkLst>
            <pc:docMk/>
            <pc:sldMk cId="1213128415" sldId="262"/>
            <ac:spMk id="3" creationId="{C3C73354-5C44-49BC-A308-BFBAD321502B}"/>
          </ac:spMkLst>
        </pc:spChg>
      </pc:sldChg>
      <pc:sldChg chg="modSp">
        <pc:chgData name="Nick Thomas" userId="c70d66d9-7267-4f59-8d9e-6268ec5bdaef" providerId="ADAL" clId="{A3A4B6A3-744F-4316-8B91-32C4725FF2D2}" dt="2019-02-04T11:41:34.983" v="166" actId="20577"/>
        <pc:sldMkLst>
          <pc:docMk/>
          <pc:sldMk cId="1223937726" sldId="263"/>
        </pc:sldMkLst>
        <pc:spChg chg="mod">
          <ac:chgData name="Nick Thomas" userId="c70d66d9-7267-4f59-8d9e-6268ec5bdaef" providerId="ADAL" clId="{A3A4B6A3-744F-4316-8B91-32C4725FF2D2}" dt="2019-02-04T11:41:34.983" v="166" actId="20577"/>
          <ac:spMkLst>
            <pc:docMk/>
            <pc:sldMk cId="1223937726" sldId="263"/>
            <ac:spMk id="3" creationId="{5B6F502A-82FE-4682-BC80-27ED063C6FD3}"/>
          </ac:spMkLst>
        </pc:spChg>
      </pc:sldChg>
      <pc:sldChg chg="addSp delSp modSp add mod setBg modNotesTx">
        <pc:chgData name="Nick Thomas" userId="c70d66d9-7267-4f59-8d9e-6268ec5bdaef" providerId="ADAL" clId="{A3A4B6A3-744F-4316-8B91-32C4725FF2D2}" dt="2019-02-06T11:51:17.732" v="1079" actId="26606"/>
        <pc:sldMkLst>
          <pc:docMk/>
          <pc:sldMk cId="1465058792" sldId="264"/>
        </pc:sldMkLst>
        <pc:spChg chg="mod">
          <ac:chgData name="Nick Thomas" userId="c70d66d9-7267-4f59-8d9e-6268ec5bdaef" providerId="ADAL" clId="{A3A4B6A3-744F-4316-8B91-32C4725FF2D2}" dt="2019-02-06T11:51:17.732" v="1079" actId="26606"/>
          <ac:spMkLst>
            <pc:docMk/>
            <pc:sldMk cId="1465058792" sldId="264"/>
            <ac:spMk id="2" creationId="{6FF518EF-1F96-41ED-92DB-39B06AECC5EB}"/>
          </ac:spMkLst>
        </pc:spChg>
        <pc:spChg chg="add del mod">
          <ac:chgData name="Nick Thomas" userId="c70d66d9-7267-4f59-8d9e-6268ec5bdaef" providerId="ADAL" clId="{A3A4B6A3-744F-4316-8B91-32C4725FF2D2}" dt="2019-02-06T11:51:17.732" v="1079" actId="26606"/>
          <ac:spMkLst>
            <pc:docMk/>
            <pc:sldMk cId="1465058792" sldId="264"/>
            <ac:spMk id="3" creationId="{32F7C793-DCD6-43F9-BA02-C07ADF4892D1}"/>
          </ac:spMkLst>
        </pc:spChg>
        <pc:spChg chg="add del">
          <ac:chgData name="Nick Thomas" userId="c70d66d9-7267-4f59-8d9e-6268ec5bdaef" providerId="ADAL" clId="{A3A4B6A3-744F-4316-8B91-32C4725FF2D2}" dt="2019-02-06T11:51:07.051" v="1073" actId="26606"/>
          <ac:spMkLst>
            <pc:docMk/>
            <pc:sldMk cId="1465058792" sldId="264"/>
            <ac:spMk id="7" creationId="{32F7C793-DCD6-43F9-BA02-C07ADF4892D1}"/>
          </ac:spMkLst>
        </pc:spChg>
        <pc:spChg chg="add del">
          <ac:chgData name="Nick Thomas" userId="c70d66d9-7267-4f59-8d9e-6268ec5bdaef" providerId="ADAL" clId="{A3A4B6A3-744F-4316-8B91-32C4725FF2D2}" dt="2019-02-06T11:51:07.051" v="1073" actId="26606"/>
          <ac:spMkLst>
            <pc:docMk/>
            <pc:sldMk cId="1465058792" sldId="264"/>
            <ac:spMk id="8" creationId="{FF1D7602-6D2D-46C2-A7B2-434F3678DCB3}"/>
          </ac:spMkLst>
        </pc:spChg>
        <pc:spChg chg="add del">
          <ac:chgData name="Nick Thomas" userId="c70d66d9-7267-4f59-8d9e-6268ec5bdaef" providerId="ADAL" clId="{A3A4B6A3-744F-4316-8B91-32C4725FF2D2}" dt="2019-02-06T11:51:07.051" v="1073" actId="26606"/>
          <ac:spMkLst>
            <pc:docMk/>
            <pc:sldMk cId="1465058792" sldId="264"/>
            <ac:spMk id="10" creationId="{35539253-EA7C-41D9-9930-0923683AA3F6}"/>
          </ac:spMkLst>
        </pc:spChg>
        <pc:spChg chg="add del">
          <ac:chgData name="Nick Thomas" userId="c70d66d9-7267-4f59-8d9e-6268ec5bdaef" providerId="ADAL" clId="{A3A4B6A3-744F-4316-8B91-32C4725FF2D2}" dt="2019-02-06T11:51:08.029" v="1075" actId="26606"/>
          <ac:spMkLst>
            <pc:docMk/>
            <pc:sldMk cId="1465058792" sldId="264"/>
            <ac:spMk id="14" creationId="{5DB23C2B-2054-4D8B-9E98-9190F8E05EAD}"/>
          </ac:spMkLst>
        </pc:spChg>
        <pc:spChg chg="add del">
          <ac:chgData name="Nick Thomas" userId="c70d66d9-7267-4f59-8d9e-6268ec5bdaef" providerId="ADAL" clId="{A3A4B6A3-744F-4316-8B91-32C4725FF2D2}" dt="2019-02-06T11:51:08.029" v="1075" actId="26606"/>
          <ac:spMkLst>
            <pc:docMk/>
            <pc:sldMk cId="1465058792" sldId="264"/>
            <ac:spMk id="15" creationId="{8797B5BC-9873-45F9-97D6-298FB5AF08FF}"/>
          </ac:spMkLst>
        </pc:spChg>
        <pc:spChg chg="add del">
          <ac:chgData name="Nick Thomas" userId="c70d66d9-7267-4f59-8d9e-6268ec5bdaef" providerId="ADAL" clId="{A3A4B6A3-744F-4316-8B91-32C4725FF2D2}" dt="2019-02-06T11:51:08.029" v="1075" actId="26606"/>
          <ac:spMkLst>
            <pc:docMk/>
            <pc:sldMk cId="1465058792" sldId="264"/>
            <ac:spMk id="16" creationId="{32F7C793-DCD6-43F9-BA02-C07ADF4892D1}"/>
          </ac:spMkLst>
        </pc:spChg>
        <pc:spChg chg="add del">
          <ac:chgData name="Nick Thomas" userId="c70d66d9-7267-4f59-8d9e-6268ec5bdaef" providerId="ADAL" clId="{A3A4B6A3-744F-4316-8B91-32C4725FF2D2}" dt="2019-02-06T11:51:08.029" v="1075" actId="26606"/>
          <ac:spMkLst>
            <pc:docMk/>
            <pc:sldMk cId="1465058792" sldId="264"/>
            <ac:spMk id="17" creationId="{665C2FCD-09A4-4B4B-AA73-F330DFE91799}"/>
          </ac:spMkLst>
        </pc:spChg>
        <pc:spChg chg="add del">
          <ac:chgData name="Nick Thomas" userId="c70d66d9-7267-4f59-8d9e-6268ec5bdaef" providerId="ADAL" clId="{A3A4B6A3-744F-4316-8B91-32C4725FF2D2}" dt="2019-02-06T11:51:17.732" v="1079" actId="26606"/>
          <ac:spMkLst>
            <pc:docMk/>
            <pc:sldMk cId="1465058792" sldId="264"/>
            <ac:spMk id="21" creationId="{9AAD8036-96D8-496C-8006-37ACA5AD8628}"/>
          </ac:spMkLst>
        </pc:spChg>
        <pc:spChg chg="add del">
          <ac:chgData name="Nick Thomas" userId="c70d66d9-7267-4f59-8d9e-6268ec5bdaef" providerId="ADAL" clId="{A3A4B6A3-744F-4316-8B91-32C4725FF2D2}" dt="2019-02-06T11:51:17.732" v="1079" actId="26606"/>
          <ac:spMkLst>
            <pc:docMk/>
            <pc:sldMk cId="1465058792" sldId="264"/>
            <ac:spMk id="22" creationId="{24A4CBA9-3463-4C65-BF46-6B6C50E7FC23}"/>
          </ac:spMkLst>
        </pc:spChg>
        <pc:spChg chg="add del">
          <ac:chgData name="Nick Thomas" userId="c70d66d9-7267-4f59-8d9e-6268ec5bdaef" providerId="ADAL" clId="{A3A4B6A3-744F-4316-8B91-32C4725FF2D2}" dt="2019-02-06T11:51:17.732" v="1079" actId="26606"/>
          <ac:spMkLst>
            <pc:docMk/>
            <pc:sldMk cId="1465058792" sldId="264"/>
            <ac:spMk id="23" creationId="{2DCEED6C-D39C-40AA-B89E-52C3FA5A704F}"/>
          </ac:spMkLst>
        </pc:spChg>
        <pc:graphicFrameChg chg="add del">
          <ac:chgData name="Nick Thomas" userId="c70d66d9-7267-4f59-8d9e-6268ec5bdaef" providerId="ADAL" clId="{A3A4B6A3-744F-4316-8B91-32C4725FF2D2}" dt="2019-02-06T11:51:05.695" v="1071" actId="26606"/>
          <ac:graphicFrameMkLst>
            <pc:docMk/>
            <pc:sldMk cId="1465058792" sldId="264"/>
            <ac:graphicFrameMk id="5" creationId="{8FD6B1B6-4F8B-4E30-A431-36EBEAB93C78}"/>
          </ac:graphicFrameMkLst>
        </pc:graphicFrameChg>
        <pc:graphicFrameChg chg="add del">
          <ac:chgData name="Nick Thomas" userId="c70d66d9-7267-4f59-8d9e-6268ec5bdaef" providerId="ADAL" clId="{A3A4B6A3-744F-4316-8B91-32C4725FF2D2}" dt="2019-02-06T11:51:09.661" v="1077" actId="26606"/>
          <ac:graphicFrameMkLst>
            <pc:docMk/>
            <pc:sldMk cId="1465058792" sldId="264"/>
            <ac:graphicFrameMk id="19" creationId="{7F1F6248-111C-4866-9E41-2DA40340A5A8}"/>
          </ac:graphicFrameMkLst>
        </pc:graphicFrameChg>
        <pc:graphicFrameChg chg="add del">
          <ac:chgData name="Nick Thomas" userId="c70d66d9-7267-4f59-8d9e-6268ec5bdaef" providerId="ADAL" clId="{A3A4B6A3-744F-4316-8B91-32C4725FF2D2}" dt="2019-02-06T11:51:17.732" v="1079" actId="26606"/>
          <ac:graphicFrameMkLst>
            <pc:docMk/>
            <pc:sldMk cId="1465058792" sldId="264"/>
            <ac:graphicFrameMk id="24" creationId="{AE14D06B-55E2-4CB9-BB61-2534AEDC2B2A}"/>
          </ac:graphicFrameMkLst>
        </pc:graphicFrameChg>
        <pc:cxnChg chg="add del">
          <ac:chgData name="Nick Thomas" userId="c70d66d9-7267-4f59-8d9e-6268ec5bdaef" providerId="ADAL" clId="{A3A4B6A3-744F-4316-8B91-32C4725FF2D2}" dt="2019-02-06T11:51:07.051" v="1073" actId="26606"/>
          <ac:cxnSpMkLst>
            <pc:docMk/>
            <pc:sldMk cId="1465058792" sldId="264"/>
            <ac:cxnSpMk id="12" creationId="{8D89589C-2C90-4407-A995-05EC3DD7AB14}"/>
          </ac:cxnSpMkLst>
        </pc:cxnChg>
      </pc:sldChg>
      <pc:sldChg chg="addSp delSp modSp add">
        <pc:chgData name="Nick Thomas" userId="c70d66d9-7267-4f59-8d9e-6268ec5bdaef" providerId="ADAL" clId="{A3A4B6A3-744F-4316-8B91-32C4725FF2D2}" dt="2019-02-06T11:47:53.279" v="1066" actId="1076"/>
        <pc:sldMkLst>
          <pc:docMk/>
          <pc:sldMk cId="1035844394" sldId="265"/>
        </pc:sldMkLst>
        <pc:spChg chg="mod">
          <ac:chgData name="Nick Thomas" userId="c70d66d9-7267-4f59-8d9e-6268ec5bdaef" providerId="ADAL" clId="{A3A4B6A3-744F-4316-8B91-32C4725FF2D2}" dt="2019-02-06T11:46:11.317" v="1055" actId="20577"/>
          <ac:spMkLst>
            <pc:docMk/>
            <pc:sldMk cId="1035844394" sldId="265"/>
            <ac:spMk id="2" creationId="{17512DA9-7126-4018-BA73-74544AA38768}"/>
          </ac:spMkLst>
        </pc:spChg>
        <pc:spChg chg="del">
          <ac:chgData name="Nick Thomas" userId="c70d66d9-7267-4f59-8d9e-6268ec5bdaef" providerId="ADAL" clId="{A3A4B6A3-744F-4316-8B91-32C4725FF2D2}" dt="2019-02-06T11:43:58.953" v="1034"/>
          <ac:spMkLst>
            <pc:docMk/>
            <pc:sldMk cId="1035844394" sldId="265"/>
            <ac:spMk id="3" creationId="{37B3EC75-C0BD-4EFE-9EC1-31F26370A7F1}"/>
          </ac:spMkLst>
        </pc:spChg>
        <pc:picChg chg="add mod modCrop">
          <ac:chgData name="Nick Thomas" userId="c70d66d9-7267-4f59-8d9e-6268ec5bdaef" providerId="ADAL" clId="{A3A4B6A3-744F-4316-8B91-32C4725FF2D2}" dt="2019-02-06T11:47:53.279" v="1066" actId="1076"/>
          <ac:picMkLst>
            <pc:docMk/>
            <pc:sldMk cId="1035844394" sldId="265"/>
            <ac:picMk id="1026" creationId="{E8E1A13D-996C-4EB5-AEE5-D33BA5182FD4}"/>
          </ac:picMkLst>
        </pc:picChg>
      </pc:sldChg>
      <pc:sldChg chg="addSp delSp modSp add mod setBg modAnim modNotesTx">
        <pc:chgData name="Nick Thomas" userId="c70d66d9-7267-4f59-8d9e-6268ec5bdaef" providerId="ADAL" clId="{A3A4B6A3-744F-4316-8B91-32C4725FF2D2}" dt="2019-02-18T12:16:49.675" v="2366" actId="20577"/>
        <pc:sldMkLst>
          <pc:docMk/>
          <pc:sldMk cId="261952367" sldId="266"/>
        </pc:sldMkLst>
        <pc:spChg chg="mod">
          <ac:chgData name="Nick Thomas" userId="c70d66d9-7267-4f59-8d9e-6268ec5bdaef" providerId="ADAL" clId="{A3A4B6A3-744F-4316-8B91-32C4725FF2D2}" dt="2019-02-06T11:58:53.469" v="1137" actId="26606"/>
          <ac:spMkLst>
            <pc:docMk/>
            <pc:sldMk cId="261952367" sldId="266"/>
            <ac:spMk id="2" creationId="{C5B69503-0C50-442D-9926-080D773A4D09}"/>
          </ac:spMkLst>
        </pc:spChg>
        <pc:spChg chg="del">
          <ac:chgData name="Nick Thomas" userId="c70d66d9-7267-4f59-8d9e-6268ec5bdaef" providerId="ADAL" clId="{A3A4B6A3-744F-4316-8B91-32C4725FF2D2}" dt="2019-02-06T11:57:29.762" v="1081"/>
          <ac:spMkLst>
            <pc:docMk/>
            <pc:sldMk cId="261952367" sldId="266"/>
            <ac:spMk id="3" creationId="{000280C3-05F9-4568-B943-BCFC6DF454B5}"/>
          </ac:spMkLst>
        </pc:spChg>
        <pc:spChg chg="add mod">
          <ac:chgData name="Nick Thomas" userId="c70d66d9-7267-4f59-8d9e-6268ec5bdaef" providerId="ADAL" clId="{A3A4B6A3-744F-4316-8B91-32C4725FF2D2}" dt="2019-02-06T11:58:53.469" v="1137" actId="26606"/>
          <ac:spMkLst>
            <pc:docMk/>
            <pc:sldMk cId="261952367" sldId="266"/>
            <ac:spMk id="5" creationId="{DC0BDEF9-347D-4E97-8373-528A719F7DCB}"/>
          </ac:spMkLst>
        </pc:spChg>
        <pc:spChg chg="add mod">
          <ac:chgData name="Nick Thomas" userId="c70d66d9-7267-4f59-8d9e-6268ec5bdaef" providerId="ADAL" clId="{A3A4B6A3-744F-4316-8B91-32C4725FF2D2}" dt="2019-02-06T12:23:41.013" v="2345" actId="1076"/>
          <ac:spMkLst>
            <pc:docMk/>
            <pc:sldMk cId="261952367" sldId="266"/>
            <ac:spMk id="6" creationId="{AA6F99DC-4736-41FF-B55E-C004D5351286}"/>
          </ac:spMkLst>
        </pc:spChg>
        <pc:picChg chg="add mod ord">
          <ac:chgData name="Nick Thomas" userId="c70d66d9-7267-4f59-8d9e-6268ec5bdaef" providerId="ADAL" clId="{A3A4B6A3-744F-4316-8B91-32C4725FF2D2}" dt="2019-02-06T11:58:53.469" v="1137" actId="26606"/>
          <ac:picMkLst>
            <pc:docMk/>
            <pc:sldMk cId="261952367" sldId="266"/>
            <ac:picMk id="4" creationId="{4A3D68CF-9184-4087-802A-0F2A2046DBFA}"/>
          </ac:picMkLst>
        </pc:picChg>
        <pc:picChg chg="add del">
          <ac:chgData name="Nick Thomas" userId="c70d66d9-7267-4f59-8d9e-6268ec5bdaef" providerId="ADAL" clId="{A3A4B6A3-744F-4316-8B91-32C4725FF2D2}" dt="2019-02-06T12:22:56.481" v="2337"/>
          <ac:picMkLst>
            <pc:docMk/>
            <pc:sldMk cId="261952367" sldId="266"/>
            <ac:picMk id="8" creationId="{15925D6E-A44D-477F-92C7-5131E89BE718}"/>
          </ac:picMkLst>
        </pc:picChg>
        <pc:picChg chg="add del mod">
          <ac:chgData name="Nick Thomas" userId="c70d66d9-7267-4f59-8d9e-6268ec5bdaef" providerId="ADAL" clId="{A3A4B6A3-744F-4316-8B91-32C4725FF2D2}" dt="2019-02-06T12:23:48.712" v="2347" actId="1076"/>
          <ac:picMkLst>
            <pc:docMk/>
            <pc:sldMk cId="261952367" sldId="266"/>
            <ac:picMk id="2050" creationId="{AEC5DF33-A60B-4366-823D-D8BC0E6242AF}"/>
          </ac:picMkLst>
        </pc:picChg>
      </pc:sldChg>
      <pc:sldChg chg="modSp add">
        <pc:chgData name="Nick Thomas" userId="c70d66d9-7267-4f59-8d9e-6268ec5bdaef" providerId="ADAL" clId="{A3A4B6A3-744F-4316-8B91-32C4725FF2D2}" dt="2019-02-06T15:06:24.200" v="2362" actId="20577"/>
        <pc:sldMkLst>
          <pc:docMk/>
          <pc:sldMk cId="2050730147" sldId="267"/>
        </pc:sldMkLst>
        <pc:spChg chg="mod">
          <ac:chgData name="Nick Thomas" userId="c70d66d9-7267-4f59-8d9e-6268ec5bdaef" providerId="ADAL" clId="{A3A4B6A3-744F-4316-8B91-32C4725FF2D2}" dt="2019-02-06T15:06:24.200" v="2362" actId="20577"/>
          <ac:spMkLst>
            <pc:docMk/>
            <pc:sldMk cId="2050730147" sldId="267"/>
            <ac:spMk id="2" creationId="{C0EAB62F-82EE-4A2C-AD2E-30716F8227A7}"/>
          </ac:spMkLst>
        </pc:spChg>
      </pc:sldChg>
    </pc:docChg>
  </pc:docChgLst>
  <pc:docChgLst>
    <pc:chgData name="Nick" userId="c70d66d9-7267-4f59-8d9e-6268ec5bdaef" providerId="ADAL" clId="{795736AB-1623-47FB-898D-0096FFE4EC90}"/>
    <pc:docChg chg="modSld">
      <pc:chgData name="Nick" userId="c70d66d9-7267-4f59-8d9e-6268ec5bdaef" providerId="ADAL" clId="{795736AB-1623-47FB-898D-0096FFE4EC90}" dt="2020-02-24T12:04:17.323" v="4" actId="20577"/>
      <pc:docMkLst>
        <pc:docMk/>
      </pc:docMkLst>
      <pc:sldChg chg="modSp">
        <pc:chgData name="Nick" userId="c70d66d9-7267-4f59-8d9e-6268ec5bdaef" providerId="ADAL" clId="{795736AB-1623-47FB-898D-0096FFE4EC90}" dt="2020-02-24T12:04:17.323" v="4" actId="20577"/>
        <pc:sldMkLst>
          <pc:docMk/>
          <pc:sldMk cId="1465058792" sldId="264"/>
        </pc:sldMkLst>
        <pc:spChg chg="mod">
          <ac:chgData name="Nick" userId="c70d66d9-7267-4f59-8d9e-6268ec5bdaef" providerId="ADAL" clId="{795736AB-1623-47FB-898D-0096FFE4EC90}" dt="2020-02-24T12:04:17.323" v="4" actId="20577"/>
          <ac:spMkLst>
            <pc:docMk/>
            <pc:sldMk cId="1465058792" sldId="264"/>
            <ac:spMk id="3" creationId="{32F7C793-DCD6-43F9-BA02-C07ADF4892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7B3A-FAC4-4366-9675-55D7EEABD06C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208F7-9293-4794-938C-B1D6B013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22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TCP	Transmission Control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208F7-9293-4794-938C-B1D6B013B1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29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	Hyper text transfer protocol</a:t>
            </a:r>
          </a:p>
          <a:p>
            <a:r>
              <a:rPr lang="en-GB" dirty="0"/>
              <a:t>FTP	file transfer protocol</a:t>
            </a:r>
          </a:p>
          <a:p>
            <a:r>
              <a:rPr lang="en-GB" dirty="0"/>
              <a:t>Pop3	post office protocol 3</a:t>
            </a:r>
          </a:p>
          <a:p>
            <a:r>
              <a:rPr lang="en-GB" dirty="0"/>
              <a:t>Smtp	simple mail transfer protocol</a:t>
            </a:r>
          </a:p>
          <a:p>
            <a:r>
              <a:rPr lang="en-GB" dirty="0" err="1"/>
              <a:t>Snmp</a:t>
            </a:r>
            <a:r>
              <a:rPr lang="en-GB" dirty="0"/>
              <a:t>	simple network Management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208F7-9293-4794-938C-B1D6B013B1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51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IP	Internet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208F7-9293-4794-938C-B1D6B013B12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471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Version	indicates the format of the header (version 4 in our case)</a:t>
            </a:r>
          </a:p>
          <a:p>
            <a:r>
              <a:rPr lang="en-GB" dirty="0"/>
              <a:t>IHL	Internet Header Length, length of the header in 32 bit words, and thus pointes to the beginning of the 	payload</a:t>
            </a:r>
          </a:p>
          <a:p>
            <a:r>
              <a:rPr lang="en-GB" dirty="0"/>
              <a:t>Type of service	provides abstract parameters for the quality of service required.</a:t>
            </a:r>
          </a:p>
          <a:p>
            <a:r>
              <a:rPr lang="en-GB" dirty="0"/>
              <a:t>Total length 	the length of the data gram, in octets (up to 65,535 octets)</a:t>
            </a:r>
          </a:p>
          <a:p>
            <a:r>
              <a:rPr lang="en-GB" dirty="0"/>
              <a:t>Identification	ID send by sender to aid in the reconstruction of the packets.</a:t>
            </a:r>
          </a:p>
          <a:p>
            <a:r>
              <a:rPr lang="en-GB" dirty="0"/>
              <a:t>Flags	control flags for fragmentation.</a:t>
            </a:r>
          </a:p>
          <a:p>
            <a:r>
              <a:rPr lang="en-GB" dirty="0"/>
              <a:t>Fragment offset	indicates where in the original datagram, this fragment belongs.</a:t>
            </a:r>
          </a:p>
          <a:p>
            <a:r>
              <a:rPr lang="en-GB" dirty="0"/>
              <a:t>Time to live	indicates the max time this packet is allowed to remain in the internet system. In sec</a:t>
            </a:r>
          </a:p>
          <a:p>
            <a:r>
              <a:rPr lang="en-GB" dirty="0"/>
              <a:t>Header Checksum	a check sum on the header only</a:t>
            </a:r>
          </a:p>
          <a:p>
            <a:r>
              <a:rPr lang="en-GB" dirty="0"/>
              <a:t>Source address	where the data came from</a:t>
            </a:r>
          </a:p>
          <a:p>
            <a:r>
              <a:rPr lang="en-GB" dirty="0"/>
              <a:t>Destination address	where the data is going.</a:t>
            </a:r>
          </a:p>
          <a:p>
            <a:r>
              <a:rPr lang="en-GB" dirty="0"/>
              <a:t>Options	optional section. many options relating to the packet</a:t>
            </a:r>
          </a:p>
          <a:p>
            <a:r>
              <a:rPr lang="en-GB" dirty="0"/>
              <a:t>Padding 	used to ensure that the header ends on a 32 bit boundary.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Protocol	specifies the protocol for the next layer of the Model (routing protocols). Like B.A.T.M.A.N! (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 Approach To Mobile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Adhoc</a:t>
            </a:r>
            <a:r>
              <a:rPr lang="en-GB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Networking)</a:t>
            </a:r>
            <a:endParaRPr lang="en-GB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208F7-9293-4794-938C-B1D6B013B12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8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2A59-8310-4C63-BA6A-3913C3B676AD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16A2-BEE6-4F8B-96F2-7B63E77E8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5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2A59-8310-4C63-BA6A-3913C3B676AD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16A2-BEE6-4F8B-96F2-7B63E77E8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15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2A59-8310-4C63-BA6A-3913C3B676AD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16A2-BEE6-4F8B-96F2-7B63E77E8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5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2A59-8310-4C63-BA6A-3913C3B676AD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16A2-BEE6-4F8B-96F2-7B63E77E8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60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2A59-8310-4C63-BA6A-3913C3B676AD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16A2-BEE6-4F8B-96F2-7B63E77E8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77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2A59-8310-4C63-BA6A-3913C3B676AD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16A2-BEE6-4F8B-96F2-7B63E77E8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37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2A59-8310-4C63-BA6A-3913C3B676AD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16A2-BEE6-4F8B-96F2-7B63E77E8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2A59-8310-4C63-BA6A-3913C3B676AD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16A2-BEE6-4F8B-96F2-7B63E77E8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87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2A59-8310-4C63-BA6A-3913C3B676AD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16A2-BEE6-4F8B-96F2-7B63E77E8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86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2A59-8310-4C63-BA6A-3913C3B676AD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16A2-BEE6-4F8B-96F2-7B63E77E8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80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2A59-8310-4C63-BA6A-3913C3B676AD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16A2-BEE6-4F8B-96F2-7B63E77E8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45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E252A59-8310-4C63-BA6A-3913C3B676AD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62016A2-BEE6-4F8B-96F2-7B63E77E8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81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91#section-2.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AFB0-B4A4-429F-8B57-B7EC19486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TCP/IP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B676E-F5B7-4138-9D39-C39CF9F5D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15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2DA9-7126-4018-BA73-74544AA3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Packet structure</a:t>
            </a:r>
          </a:p>
        </p:txBody>
      </p:sp>
      <p:pic>
        <p:nvPicPr>
          <p:cNvPr id="1026" name="Picture 2" descr="https://upload.wikimedia.org/wikipedia/commons/thumb/3/3b/UDP_encapsulation.svg/1280px-UDP_encapsulation.svg.png">
            <a:extLst>
              <a:ext uri="{FF2B5EF4-FFF2-40B4-BE49-F238E27FC236}">
                <a16:creationId xmlns:a16="http://schemas.microsoft.com/office/drawing/2014/main" id="{E8E1A13D-996C-4EB5-AEE5-D33BA5182F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2" t="-315" r="13303" b="27118"/>
          <a:stretch/>
        </p:blipFill>
        <p:spPr bwMode="auto">
          <a:xfrm>
            <a:off x="3962400" y="1250229"/>
            <a:ext cx="6908800" cy="434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4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9503-0C50-442D-9926-080D773A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IP Header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BDEF9-347D-4E97-8373-528A719F7DCB}"/>
              </a:ext>
            </a:extLst>
          </p:cNvPr>
          <p:cNvSpPr txBox="1"/>
          <p:nvPr/>
        </p:nvSpPr>
        <p:spPr>
          <a:xfrm>
            <a:off x="252920" y="2162014"/>
            <a:ext cx="2947482" cy="3744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600">
                <a:solidFill>
                  <a:schemeClr val="bg1"/>
                </a:solidFill>
              </a:rPr>
              <a:t>Stolen from : </a:t>
            </a:r>
            <a:r>
              <a:rPr lang="en-US" sz="1600">
                <a:solidFill>
                  <a:schemeClr val="bg1"/>
                </a:solidFill>
                <a:hlinkClick r:id="rId3"/>
              </a:rPr>
              <a:t>https://tools.ietf.org/html/rfc791#section-2.1</a:t>
            </a:r>
            <a:endParaRPr lang="en-US" sz="1600">
              <a:solidFill>
                <a:schemeClr val="bg1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600">
                <a:solidFill>
                  <a:schemeClr val="bg1"/>
                </a:solidFill>
              </a:rPr>
              <a:t>I got lazy, sue me!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3D68CF-9184-4087-802A-0F2A2046D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78897" y="1274687"/>
            <a:ext cx="7772401" cy="4291662"/>
          </a:xfrm>
          <a:prstGeom prst="rect">
            <a:avLst/>
          </a:prstGeom>
        </p:spPr>
      </p:pic>
      <p:pic>
        <p:nvPicPr>
          <p:cNvPr id="2050" name="Picture 2" descr="Official b.a.t.m.a.n. logo.svg">
            <a:extLst>
              <a:ext uri="{FF2B5EF4-FFF2-40B4-BE49-F238E27FC236}">
                <a16:creationId xmlns:a16="http://schemas.microsoft.com/office/drawing/2014/main" id="{AEC5DF33-A60B-4366-823D-D8BC0E624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7" y="683312"/>
            <a:ext cx="10634133" cy="42370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F99DC-4736-41FF-B55E-C004D5351286}"/>
              </a:ext>
            </a:extLst>
          </p:cNvPr>
          <p:cNvSpPr txBox="1"/>
          <p:nvPr/>
        </p:nvSpPr>
        <p:spPr>
          <a:xfrm>
            <a:off x="3811686" y="4920349"/>
            <a:ext cx="570653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B.A.T.M.A.N.</a:t>
            </a:r>
          </a:p>
        </p:txBody>
      </p:sp>
    </p:spTree>
    <p:extLst>
      <p:ext uri="{BB962C8B-B14F-4D97-AF65-F5344CB8AC3E}">
        <p14:creationId xmlns:p14="http://schemas.microsoft.com/office/powerpoint/2010/main" val="26195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B62F-82EE-4A2C-AD2E-30716F82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0A6A0-FA95-4E8B-9EFC-1B1D6E175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73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BE07-4B26-4FCF-8CC4-9DFEB663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3715-F525-47B6-B8E3-13619829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OSI model</a:t>
            </a:r>
          </a:p>
          <a:p>
            <a:r>
              <a:rPr lang="en-GB" dirty="0"/>
              <a:t>Developed by DARPA</a:t>
            </a:r>
          </a:p>
          <a:p>
            <a:r>
              <a:rPr lang="en-GB" dirty="0"/>
              <a:t>Seen as less ridged than the OSI model</a:t>
            </a:r>
          </a:p>
          <a:p>
            <a:r>
              <a:rPr lang="en-GB" dirty="0"/>
              <a:t>More tuned to modern protocol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89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EC24-9B08-4CD5-873D-A335270D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17EBBC-5DA4-43CD-8355-5A19AD06E221}"/>
              </a:ext>
            </a:extLst>
          </p:cNvPr>
          <p:cNvGrpSpPr/>
          <p:nvPr/>
        </p:nvGrpSpPr>
        <p:grpSpPr>
          <a:xfrm>
            <a:off x="4036380" y="1634542"/>
            <a:ext cx="2503507" cy="3333032"/>
            <a:chOff x="5965476" y="1696686"/>
            <a:chExt cx="2503507" cy="33330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026AE2-7296-46F9-8BFA-9572692CE9DB}"/>
                </a:ext>
              </a:extLst>
            </p:cNvPr>
            <p:cNvSpPr txBox="1"/>
            <p:nvPr/>
          </p:nvSpPr>
          <p:spPr>
            <a:xfrm>
              <a:off x="5965479" y="1696686"/>
              <a:ext cx="2503503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Application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776C0A-510D-44A7-9BB4-F2C3D5337F3E}"/>
                </a:ext>
              </a:extLst>
            </p:cNvPr>
            <p:cNvSpPr txBox="1"/>
            <p:nvPr/>
          </p:nvSpPr>
          <p:spPr>
            <a:xfrm>
              <a:off x="5965480" y="2190636"/>
              <a:ext cx="2503503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Presentation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CB285A-5D44-48E9-9634-F3A9EE685BAE}"/>
                </a:ext>
              </a:extLst>
            </p:cNvPr>
            <p:cNvSpPr txBox="1"/>
            <p:nvPr/>
          </p:nvSpPr>
          <p:spPr>
            <a:xfrm>
              <a:off x="5965478" y="2684586"/>
              <a:ext cx="2503503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Session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576E18-BC6A-4793-B297-ECDB0F8045F3}"/>
                </a:ext>
              </a:extLst>
            </p:cNvPr>
            <p:cNvSpPr txBox="1"/>
            <p:nvPr/>
          </p:nvSpPr>
          <p:spPr>
            <a:xfrm>
              <a:off x="5965478" y="3178536"/>
              <a:ext cx="2503503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Transport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E19D47-BCBE-4C3B-8610-7FE4B22597C2}"/>
                </a:ext>
              </a:extLst>
            </p:cNvPr>
            <p:cNvSpPr txBox="1"/>
            <p:nvPr/>
          </p:nvSpPr>
          <p:spPr>
            <a:xfrm>
              <a:off x="5965478" y="3672486"/>
              <a:ext cx="2503503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Network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1994A7-CF91-4E1B-B017-CE4B3F9BBE69}"/>
                </a:ext>
              </a:extLst>
            </p:cNvPr>
            <p:cNvSpPr txBox="1"/>
            <p:nvPr/>
          </p:nvSpPr>
          <p:spPr>
            <a:xfrm>
              <a:off x="5965477" y="4166436"/>
              <a:ext cx="2503503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Data Link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1402B3-EF5D-4C31-B39D-8844C6B2EB30}"/>
                </a:ext>
              </a:extLst>
            </p:cNvPr>
            <p:cNvSpPr txBox="1"/>
            <p:nvPr/>
          </p:nvSpPr>
          <p:spPr>
            <a:xfrm>
              <a:off x="5965476" y="4660386"/>
              <a:ext cx="2503503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Physical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717BB23-77C5-41B8-8CF8-65056ACFA93D}"/>
              </a:ext>
            </a:extLst>
          </p:cNvPr>
          <p:cNvSpPr txBox="1"/>
          <p:nvPr/>
        </p:nvSpPr>
        <p:spPr>
          <a:xfrm>
            <a:off x="7775360" y="1634541"/>
            <a:ext cx="2520000" cy="136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Application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91D33-8D94-4C99-8C5A-F508C759EFC3}"/>
              </a:ext>
            </a:extLst>
          </p:cNvPr>
          <p:cNvSpPr txBox="1"/>
          <p:nvPr/>
        </p:nvSpPr>
        <p:spPr>
          <a:xfrm>
            <a:off x="7775360" y="3116392"/>
            <a:ext cx="250350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Transport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4C8612-5890-454D-8F03-CC2DEBD23DB0}"/>
              </a:ext>
            </a:extLst>
          </p:cNvPr>
          <p:cNvSpPr txBox="1"/>
          <p:nvPr/>
        </p:nvSpPr>
        <p:spPr>
          <a:xfrm>
            <a:off x="7775359" y="3610342"/>
            <a:ext cx="250350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Internet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CF312-185C-4441-94D7-1995548BDB29}"/>
              </a:ext>
            </a:extLst>
          </p:cNvPr>
          <p:cNvSpPr txBox="1"/>
          <p:nvPr/>
        </p:nvSpPr>
        <p:spPr>
          <a:xfrm>
            <a:off x="7775359" y="4104292"/>
            <a:ext cx="2503503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Network </a:t>
            </a:r>
          </a:p>
          <a:p>
            <a:pPr algn="ctr"/>
            <a:r>
              <a:rPr lang="en-GB" dirty="0"/>
              <a:t>access</a:t>
            </a:r>
          </a:p>
          <a:p>
            <a:pPr algn="ctr"/>
            <a:r>
              <a:rPr lang="en-GB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85319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CED0-453D-4CF5-AD23-3FC2101C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5DC50-E967-40A1-8867-08219912B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Provides standardized data exchange</a:t>
            </a:r>
          </a:p>
          <a:p>
            <a:r>
              <a:rPr lang="en-GB" dirty="0"/>
              <a:t>Supports protocols like:</a:t>
            </a:r>
          </a:p>
          <a:p>
            <a:pPr lvl="1"/>
            <a:r>
              <a:rPr lang="en-GB" dirty="0"/>
              <a:t>HTTP</a:t>
            </a:r>
          </a:p>
          <a:p>
            <a:pPr lvl="1"/>
            <a:r>
              <a:rPr lang="en-GB" dirty="0"/>
              <a:t>FTP</a:t>
            </a:r>
          </a:p>
          <a:p>
            <a:pPr lvl="1"/>
            <a:r>
              <a:rPr lang="en-GB" dirty="0"/>
              <a:t>POP3</a:t>
            </a:r>
          </a:p>
          <a:p>
            <a:pPr lvl="1"/>
            <a:r>
              <a:rPr lang="en-GB" dirty="0"/>
              <a:t>Smtp</a:t>
            </a:r>
          </a:p>
          <a:p>
            <a:pPr lvl="1"/>
            <a:r>
              <a:rPr lang="en-GB" dirty="0" err="1"/>
              <a:t>Snmp</a:t>
            </a:r>
            <a:endParaRPr lang="en-GB" dirty="0"/>
          </a:p>
          <a:p>
            <a:r>
              <a:rPr lang="en-GB" dirty="0"/>
              <a:t>This is the part we will use</a:t>
            </a:r>
          </a:p>
        </p:txBody>
      </p:sp>
    </p:spTree>
    <p:extLst>
      <p:ext uri="{BB962C8B-B14F-4D97-AF65-F5344CB8AC3E}">
        <p14:creationId xmlns:p14="http://schemas.microsoft.com/office/powerpoint/2010/main" val="3818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EB2F-B4C5-466C-A479-F438679A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053E-3654-4324-B600-8DA5BE4C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Responsible for message segmentation</a:t>
            </a:r>
          </a:p>
          <a:p>
            <a:r>
              <a:rPr lang="en-GB" dirty="0"/>
              <a:t>Acknowledgements</a:t>
            </a:r>
          </a:p>
          <a:p>
            <a:r>
              <a:rPr lang="en-GB" dirty="0"/>
              <a:t>Traffic control</a:t>
            </a:r>
          </a:p>
          <a:p>
            <a:r>
              <a:rPr lang="en-GB" dirty="0"/>
              <a:t>Error detection and correction</a:t>
            </a:r>
          </a:p>
          <a:p>
            <a:r>
              <a:rPr lang="en-GB" dirty="0"/>
              <a:t>Common protocols Transport Control Protocol (TCP) and User Datagram Protocol (UDP).</a:t>
            </a:r>
          </a:p>
        </p:txBody>
      </p:sp>
    </p:spTree>
    <p:extLst>
      <p:ext uri="{BB962C8B-B14F-4D97-AF65-F5344CB8AC3E}">
        <p14:creationId xmlns:p14="http://schemas.microsoft.com/office/powerpoint/2010/main" val="207708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93BF-3C6D-4C0C-962E-A5433B40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Internet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93AD2-F8A6-4D2B-909C-2014D852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time called Network layer</a:t>
            </a:r>
          </a:p>
          <a:p>
            <a:r>
              <a:rPr lang="en-GB" dirty="0"/>
              <a:t>Deal with packets and connects independent networks</a:t>
            </a:r>
          </a:p>
          <a:p>
            <a:r>
              <a:rPr lang="en-GB" dirty="0"/>
              <a:t>Uses Internet protocol and Internet Control Message Protocol</a:t>
            </a:r>
          </a:p>
        </p:txBody>
      </p:sp>
    </p:spTree>
    <p:extLst>
      <p:ext uri="{BB962C8B-B14F-4D97-AF65-F5344CB8AC3E}">
        <p14:creationId xmlns:p14="http://schemas.microsoft.com/office/powerpoint/2010/main" val="357642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E80A-3A07-4E11-9E10-114D387F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Access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3354-5C44-49BC-A308-BFBAD321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Consists of protocols that operate only on a link (i.e. the connection between nodes)</a:t>
            </a:r>
          </a:p>
          <a:p>
            <a:r>
              <a:rPr lang="en-GB" dirty="0"/>
              <a:t>Think routers and switches.</a:t>
            </a:r>
          </a:p>
        </p:txBody>
      </p:sp>
    </p:spTree>
    <p:extLst>
      <p:ext uri="{BB962C8B-B14F-4D97-AF65-F5344CB8AC3E}">
        <p14:creationId xmlns:p14="http://schemas.microsoft.com/office/powerpoint/2010/main" val="121312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4F12-9E15-4DAB-A0E4-07CAE6F3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F502A-82FE-4682-BC80-27ED063C6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Notice that I’m talking about TCP/IP and TCP as separate things.</a:t>
            </a:r>
          </a:p>
          <a:p>
            <a:r>
              <a:rPr lang="en-GB" dirty="0"/>
              <a:t>This is because TCP and IP are 2 separate collections protocols</a:t>
            </a:r>
          </a:p>
          <a:p>
            <a:pPr lvl="1"/>
            <a:r>
              <a:rPr lang="en-GB" dirty="0"/>
              <a:t>They usually come together and are called the TCP/IP suite.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93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18EF-1F96-41ED-92DB-39B06AEC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/>
              <a:t>IP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C793-DCD6-43F9-BA02-C07ADF48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Runs on the internet/ network layer</a:t>
            </a:r>
          </a:p>
          <a:p>
            <a:r>
              <a:rPr lang="en-GB" dirty="0"/>
              <a:t>Is responsible for relaying datagrams across network boundaries (internetworking, makes the internet work).</a:t>
            </a:r>
          </a:p>
          <a:p>
            <a:r>
              <a:rPr lang="en-GB" dirty="0"/>
              <a:t>Responsible for delivering IP packets (not the same a TCP/UDP packets).</a:t>
            </a:r>
          </a:p>
          <a:p>
            <a:r>
              <a:rPr lang="en-GB" dirty="0"/>
              <a:t>Segments TCP/UDP data (is required) in to smaller packets and adds its header to the packet</a:t>
            </a:r>
          </a:p>
          <a:p>
            <a:r>
              <a:rPr lang="en-GB" dirty="0"/>
              <a:t>Data is segmented if the original data exceeds the MTU (Maximum Transmission Unit) of the network (usually around 1500 byte for ethernet)</a:t>
            </a:r>
          </a:p>
          <a:p>
            <a:r>
              <a:rPr lang="en-GB" dirty="0"/>
              <a:t> IP is connectionless </a:t>
            </a:r>
          </a:p>
          <a:p>
            <a:pPr lvl="1"/>
            <a:r>
              <a:rPr lang="en-GB" dirty="0"/>
              <a:t>We rely on TCP to maintain ordered, reliable data, making it connection orientated over connectionless communication.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05879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584</Words>
  <Application>Microsoft Office PowerPoint</Application>
  <PresentationFormat>Widescreen</PresentationFormat>
  <Paragraphs>85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 2</vt:lpstr>
      <vt:lpstr>Frame</vt:lpstr>
      <vt:lpstr>TCP/IP</vt:lpstr>
      <vt:lpstr>PowerPoint Presentation</vt:lpstr>
      <vt:lpstr>TCP</vt:lpstr>
      <vt:lpstr>Application</vt:lpstr>
      <vt:lpstr>Transport</vt:lpstr>
      <vt:lpstr>Internet layer</vt:lpstr>
      <vt:lpstr>Network Access Layer</vt:lpstr>
      <vt:lpstr>PowerPoint Presentation</vt:lpstr>
      <vt:lpstr>IP</vt:lpstr>
      <vt:lpstr>IP Packet structure</vt:lpstr>
      <vt:lpstr>IP Header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</dc:title>
  <dc:creator>Nick Thomas</dc:creator>
  <cp:lastModifiedBy>Nicholas Thomas</cp:lastModifiedBy>
  <cp:revision>1</cp:revision>
  <dcterms:created xsi:type="dcterms:W3CDTF">2019-02-06T11:58:53Z</dcterms:created>
  <dcterms:modified xsi:type="dcterms:W3CDTF">2020-02-24T12:04:18Z</dcterms:modified>
</cp:coreProperties>
</file>