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2" r:id="rId7"/>
    <p:sldId id="264" r:id="rId8"/>
    <p:sldId id="261" r:id="rId9"/>
    <p:sldId id="260"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userId="c70d66d9-7267-4f59-8d9e-6268ec5bdaef" providerId="ADAL" clId="{C363DA66-EDE6-49C4-8BD2-9D1289B98522}"/>
    <pc:docChg chg="modSld">
      <pc:chgData name="Nick" userId="c70d66d9-7267-4f59-8d9e-6268ec5bdaef" providerId="ADAL" clId="{C363DA66-EDE6-49C4-8BD2-9D1289B98522}" dt="2020-03-02T11:56:24.952" v="1" actId="20577"/>
      <pc:docMkLst>
        <pc:docMk/>
      </pc:docMkLst>
      <pc:sldChg chg="modSp">
        <pc:chgData name="Nick" userId="c70d66d9-7267-4f59-8d9e-6268ec5bdaef" providerId="ADAL" clId="{C363DA66-EDE6-49C4-8BD2-9D1289B98522}" dt="2020-03-02T11:56:24.952" v="1" actId="20577"/>
        <pc:sldMkLst>
          <pc:docMk/>
          <pc:sldMk cId="1741956684" sldId="259"/>
        </pc:sldMkLst>
        <pc:spChg chg="mod">
          <ac:chgData name="Nick" userId="c70d66d9-7267-4f59-8d9e-6268ec5bdaef" providerId="ADAL" clId="{C363DA66-EDE6-49C4-8BD2-9D1289B98522}" dt="2020-03-02T11:56:24.952" v="1" actId="20577"/>
          <ac:spMkLst>
            <pc:docMk/>
            <pc:sldMk cId="1741956684" sldId="259"/>
            <ac:spMk id="3" creationId="{6991460C-DA36-4E89-A444-D97E194A4FAB}"/>
          </ac:spMkLst>
        </pc:spChg>
      </pc:sldChg>
    </pc:docChg>
  </pc:docChgLst>
  <pc:docChgLst>
    <pc:chgData name="Nick Thomas" userId="c70d66d9-7267-4f59-8d9e-6268ec5bdaef" providerId="ADAL" clId="{92ADC25B-32A1-45D2-AB14-818D3F25B502}"/>
    <pc:docChg chg="undo custSel mod addSld delSld modSld">
      <pc:chgData name="Nick Thomas" userId="c70d66d9-7267-4f59-8d9e-6268ec5bdaef" providerId="ADAL" clId="{92ADC25B-32A1-45D2-AB14-818D3F25B502}" dt="2019-02-25T12:53:04.287" v="5507" actId="20577"/>
      <pc:docMkLst>
        <pc:docMk/>
      </pc:docMkLst>
      <pc:sldChg chg="modSp add">
        <pc:chgData name="Nick Thomas" userId="c70d66d9-7267-4f59-8d9e-6268ec5bdaef" providerId="ADAL" clId="{92ADC25B-32A1-45D2-AB14-818D3F25B502}" dt="2019-02-24T11:28:14.160" v="34" actId="27636"/>
        <pc:sldMkLst>
          <pc:docMk/>
          <pc:sldMk cId="316753235" sldId="256"/>
        </pc:sldMkLst>
        <pc:spChg chg="mod">
          <ac:chgData name="Nick Thomas" userId="c70d66d9-7267-4f59-8d9e-6268ec5bdaef" providerId="ADAL" clId="{92ADC25B-32A1-45D2-AB14-818D3F25B502}" dt="2019-02-24T11:28:14.160" v="34" actId="27636"/>
          <ac:spMkLst>
            <pc:docMk/>
            <pc:sldMk cId="316753235" sldId="256"/>
            <ac:spMk id="2" creationId="{258238BB-8323-4CD8-9467-F2F356938E77}"/>
          </ac:spMkLst>
        </pc:spChg>
      </pc:sldChg>
      <pc:sldChg chg="modSp add">
        <pc:chgData name="Nick Thomas" userId="c70d66d9-7267-4f59-8d9e-6268ec5bdaef" providerId="ADAL" clId="{92ADC25B-32A1-45D2-AB14-818D3F25B502}" dt="2019-02-24T12:56:34.903" v="461" actId="20577"/>
        <pc:sldMkLst>
          <pc:docMk/>
          <pc:sldMk cId="1082907611" sldId="257"/>
        </pc:sldMkLst>
        <pc:spChg chg="mod">
          <ac:chgData name="Nick Thomas" userId="c70d66d9-7267-4f59-8d9e-6268ec5bdaef" providerId="ADAL" clId="{92ADC25B-32A1-45D2-AB14-818D3F25B502}" dt="2019-02-24T12:08:24.485" v="50" actId="20577"/>
          <ac:spMkLst>
            <pc:docMk/>
            <pc:sldMk cId="1082907611" sldId="257"/>
            <ac:spMk id="2" creationId="{5AB7D801-DD8E-4BE5-A12A-AC4D01C5094D}"/>
          </ac:spMkLst>
        </pc:spChg>
        <pc:spChg chg="mod">
          <ac:chgData name="Nick Thomas" userId="c70d66d9-7267-4f59-8d9e-6268ec5bdaef" providerId="ADAL" clId="{92ADC25B-32A1-45D2-AB14-818D3F25B502}" dt="2019-02-24T12:56:34.903" v="461" actId="20577"/>
          <ac:spMkLst>
            <pc:docMk/>
            <pc:sldMk cId="1082907611" sldId="257"/>
            <ac:spMk id="3" creationId="{9815FB86-892A-4226-A4C4-DF953085DDD2}"/>
          </ac:spMkLst>
        </pc:spChg>
      </pc:sldChg>
      <pc:sldChg chg="addSp delSp add">
        <pc:chgData name="Nick Thomas" userId="c70d66d9-7267-4f59-8d9e-6268ec5bdaef" providerId="ADAL" clId="{92ADC25B-32A1-45D2-AB14-818D3F25B502}" dt="2019-02-24T12:56:57.717" v="463"/>
        <pc:sldMkLst>
          <pc:docMk/>
          <pc:sldMk cId="630112834" sldId="258"/>
        </pc:sldMkLst>
        <pc:spChg chg="del">
          <ac:chgData name="Nick Thomas" userId="c70d66d9-7267-4f59-8d9e-6268ec5bdaef" providerId="ADAL" clId="{92ADC25B-32A1-45D2-AB14-818D3F25B502}" dt="2019-02-24T12:56:57.717" v="463"/>
          <ac:spMkLst>
            <pc:docMk/>
            <pc:sldMk cId="630112834" sldId="258"/>
            <ac:spMk id="3" creationId="{64887A55-0E87-465C-96E3-43798C6C20E1}"/>
          </ac:spMkLst>
        </pc:spChg>
        <pc:picChg chg="add">
          <ac:chgData name="Nick Thomas" userId="c70d66d9-7267-4f59-8d9e-6268ec5bdaef" providerId="ADAL" clId="{92ADC25B-32A1-45D2-AB14-818D3F25B502}" dt="2019-02-24T12:56:57.717" v="463"/>
          <ac:picMkLst>
            <pc:docMk/>
            <pc:sldMk cId="630112834" sldId="258"/>
            <ac:picMk id="1026" creationId="{73CDF92E-260A-465A-8752-27E75FE4DD50}"/>
          </ac:picMkLst>
        </pc:picChg>
      </pc:sldChg>
      <pc:sldChg chg="modSp add">
        <pc:chgData name="Nick Thomas" userId="c70d66d9-7267-4f59-8d9e-6268ec5bdaef" providerId="ADAL" clId="{92ADC25B-32A1-45D2-AB14-818D3F25B502}" dt="2019-02-24T12:59:11.275" v="900" actId="20577"/>
        <pc:sldMkLst>
          <pc:docMk/>
          <pc:sldMk cId="1741956684" sldId="259"/>
        </pc:sldMkLst>
        <pc:spChg chg="mod">
          <ac:chgData name="Nick Thomas" userId="c70d66d9-7267-4f59-8d9e-6268ec5bdaef" providerId="ADAL" clId="{92ADC25B-32A1-45D2-AB14-818D3F25B502}" dt="2019-02-24T12:59:11.275" v="900" actId="20577"/>
          <ac:spMkLst>
            <pc:docMk/>
            <pc:sldMk cId="1741956684" sldId="259"/>
            <ac:spMk id="3" creationId="{6991460C-DA36-4E89-A444-D97E194A4FAB}"/>
          </ac:spMkLst>
        </pc:spChg>
      </pc:sldChg>
      <pc:sldChg chg="addSp modSp add mod setBg">
        <pc:chgData name="Nick Thomas" userId="c70d66d9-7267-4f59-8d9e-6268ec5bdaef" providerId="ADAL" clId="{92ADC25B-32A1-45D2-AB14-818D3F25B502}" dt="2019-02-24T18:59:30.927" v="2338" actId="26606"/>
        <pc:sldMkLst>
          <pc:docMk/>
          <pc:sldMk cId="1452331867" sldId="260"/>
        </pc:sldMkLst>
        <pc:spChg chg="mod">
          <ac:chgData name="Nick Thomas" userId="c70d66d9-7267-4f59-8d9e-6268ec5bdaef" providerId="ADAL" clId="{92ADC25B-32A1-45D2-AB14-818D3F25B502}" dt="2019-02-24T18:59:30.927" v="2338" actId="26606"/>
          <ac:spMkLst>
            <pc:docMk/>
            <pc:sldMk cId="1452331867" sldId="260"/>
            <ac:spMk id="2" creationId="{DE0FC961-9AF3-47F6-AF23-D1C01F17322B}"/>
          </ac:spMkLst>
        </pc:spChg>
        <pc:spChg chg="mod">
          <ac:chgData name="Nick Thomas" userId="c70d66d9-7267-4f59-8d9e-6268ec5bdaef" providerId="ADAL" clId="{92ADC25B-32A1-45D2-AB14-818D3F25B502}" dt="2019-02-24T18:59:30.927" v="2338" actId="26606"/>
          <ac:spMkLst>
            <pc:docMk/>
            <pc:sldMk cId="1452331867" sldId="260"/>
            <ac:spMk id="3" creationId="{1F2FDD79-52DB-4136-983E-A501BBA498D6}"/>
          </ac:spMkLst>
        </pc:spChg>
        <pc:picChg chg="add mod">
          <ac:chgData name="Nick Thomas" userId="c70d66d9-7267-4f59-8d9e-6268ec5bdaef" providerId="ADAL" clId="{92ADC25B-32A1-45D2-AB14-818D3F25B502}" dt="2019-02-24T18:59:30.927" v="2338" actId="26606"/>
          <ac:picMkLst>
            <pc:docMk/>
            <pc:sldMk cId="1452331867" sldId="260"/>
            <ac:picMk id="3074" creationId="{3359CD62-EC77-4E90-8B0B-DF07807EAD8C}"/>
          </ac:picMkLst>
        </pc:picChg>
      </pc:sldChg>
      <pc:sldChg chg="modSp add">
        <pc:chgData name="Nick Thomas" userId="c70d66d9-7267-4f59-8d9e-6268ec5bdaef" providerId="ADAL" clId="{92ADC25B-32A1-45D2-AB14-818D3F25B502}" dt="2019-02-24T12:59:35.463" v="920" actId="20577"/>
        <pc:sldMkLst>
          <pc:docMk/>
          <pc:sldMk cId="742383787" sldId="261"/>
        </pc:sldMkLst>
        <pc:spChg chg="mod">
          <ac:chgData name="Nick Thomas" userId="c70d66d9-7267-4f59-8d9e-6268ec5bdaef" providerId="ADAL" clId="{92ADC25B-32A1-45D2-AB14-818D3F25B502}" dt="2019-02-24T12:59:35.463" v="920" actId="20577"/>
          <ac:spMkLst>
            <pc:docMk/>
            <pc:sldMk cId="742383787" sldId="261"/>
            <ac:spMk id="2" creationId="{2BED61B2-10F9-4709-9CE3-A465B22F519C}"/>
          </ac:spMkLst>
        </pc:spChg>
      </pc:sldChg>
      <pc:sldChg chg="addSp modSp add mod setBg">
        <pc:chgData name="Nick Thomas" userId="c70d66d9-7267-4f59-8d9e-6268ec5bdaef" providerId="ADAL" clId="{92ADC25B-32A1-45D2-AB14-818D3F25B502}" dt="2019-02-24T18:52:11.458" v="1528" actId="313"/>
        <pc:sldMkLst>
          <pc:docMk/>
          <pc:sldMk cId="4128874621" sldId="262"/>
        </pc:sldMkLst>
        <pc:spChg chg="mod">
          <ac:chgData name="Nick Thomas" userId="c70d66d9-7267-4f59-8d9e-6268ec5bdaef" providerId="ADAL" clId="{92ADC25B-32A1-45D2-AB14-818D3F25B502}" dt="2019-02-24T18:49:31.294" v="1251" actId="26606"/>
          <ac:spMkLst>
            <pc:docMk/>
            <pc:sldMk cId="4128874621" sldId="262"/>
            <ac:spMk id="2" creationId="{B3305309-EDED-47A4-9664-EBDC882FAEDE}"/>
          </ac:spMkLst>
        </pc:spChg>
        <pc:spChg chg="mod">
          <ac:chgData name="Nick Thomas" userId="c70d66d9-7267-4f59-8d9e-6268ec5bdaef" providerId="ADAL" clId="{92ADC25B-32A1-45D2-AB14-818D3F25B502}" dt="2019-02-24T18:52:11.458" v="1528" actId="313"/>
          <ac:spMkLst>
            <pc:docMk/>
            <pc:sldMk cId="4128874621" sldId="262"/>
            <ac:spMk id="3" creationId="{FA62407A-D5C3-4384-A7F8-83DDB982F37C}"/>
          </ac:spMkLst>
        </pc:spChg>
        <pc:spChg chg="add">
          <ac:chgData name="Nick Thomas" userId="c70d66d9-7267-4f59-8d9e-6268ec5bdaef" providerId="ADAL" clId="{92ADC25B-32A1-45D2-AB14-818D3F25B502}" dt="2019-02-24T18:49:31.294" v="1251" actId="26606"/>
          <ac:spMkLst>
            <pc:docMk/>
            <pc:sldMk cId="4128874621" sldId="262"/>
            <ac:spMk id="77" creationId="{EA992460-7FA3-40FE-A958-BCD1981B96FB}"/>
          </ac:spMkLst>
        </pc:spChg>
        <pc:spChg chg="add">
          <ac:chgData name="Nick Thomas" userId="c70d66d9-7267-4f59-8d9e-6268ec5bdaef" providerId="ADAL" clId="{92ADC25B-32A1-45D2-AB14-818D3F25B502}" dt="2019-02-24T18:49:31.294" v="1251" actId="26606"/>
          <ac:spMkLst>
            <pc:docMk/>
            <pc:sldMk cId="4128874621" sldId="262"/>
            <ac:spMk id="79" creationId="{ADF57D5B-380D-48E9-8DAD-DD500FE80A01}"/>
          </ac:spMkLst>
        </pc:spChg>
        <pc:spChg chg="add">
          <ac:chgData name="Nick Thomas" userId="c70d66d9-7267-4f59-8d9e-6268ec5bdaef" providerId="ADAL" clId="{92ADC25B-32A1-45D2-AB14-818D3F25B502}" dt="2019-02-24T18:49:31.294" v="1251" actId="26606"/>
          <ac:spMkLst>
            <pc:docMk/>
            <pc:sldMk cId="4128874621" sldId="262"/>
            <ac:spMk id="81" creationId="{F125053E-1062-4FE2-974C-546DC769D9F5}"/>
          </ac:spMkLst>
        </pc:spChg>
        <pc:picChg chg="add mod ord">
          <ac:chgData name="Nick Thomas" userId="c70d66d9-7267-4f59-8d9e-6268ec5bdaef" providerId="ADAL" clId="{92ADC25B-32A1-45D2-AB14-818D3F25B502}" dt="2019-02-24T18:49:31.294" v="1251" actId="26606"/>
          <ac:picMkLst>
            <pc:docMk/>
            <pc:sldMk cId="4128874621" sldId="262"/>
            <ac:picMk id="2050" creationId="{86552B27-21D9-46A1-BCC3-351FA77A0D8E}"/>
          </ac:picMkLst>
        </pc:picChg>
        <pc:picChg chg="add mod">
          <ac:chgData name="Nick Thomas" userId="c70d66d9-7267-4f59-8d9e-6268ec5bdaef" providerId="ADAL" clId="{92ADC25B-32A1-45D2-AB14-818D3F25B502}" dt="2019-02-24T18:49:31.294" v="1251" actId="26606"/>
          <ac:picMkLst>
            <pc:docMk/>
            <pc:sldMk cId="4128874621" sldId="262"/>
            <ac:picMk id="2052" creationId="{B9A4C852-C114-4544-973C-1BDA9796D752}"/>
          </ac:picMkLst>
        </pc:picChg>
        <pc:picChg chg="add mod ord">
          <ac:chgData name="Nick Thomas" userId="c70d66d9-7267-4f59-8d9e-6268ec5bdaef" providerId="ADAL" clId="{92ADC25B-32A1-45D2-AB14-818D3F25B502}" dt="2019-02-24T18:49:31.294" v="1251" actId="26606"/>
          <ac:picMkLst>
            <pc:docMk/>
            <pc:sldMk cId="4128874621" sldId="262"/>
            <ac:picMk id="2054" creationId="{164A2D93-9498-456A-A2D5-586AD06E99D6}"/>
          </ac:picMkLst>
        </pc:picChg>
        <pc:picChg chg="add mod">
          <ac:chgData name="Nick Thomas" userId="c70d66d9-7267-4f59-8d9e-6268ec5bdaef" providerId="ADAL" clId="{92ADC25B-32A1-45D2-AB14-818D3F25B502}" dt="2019-02-24T18:49:31.294" v="1251" actId="26606"/>
          <ac:picMkLst>
            <pc:docMk/>
            <pc:sldMk cId="4128874621" sldId="262"/>
            <ac:picMk id="2056" creationId="{74F82CAA-DB1E-4940-B808-B0D8A96A9DDE}"/>
          </ac:picMkLst>
        </pc:picChg>
      </pc:sldChg>
      <pc:sldChg chg="modSp add">
        <pc:chgData name="Nick Thomas" userId="c70d66d9-7267-4f59-8d9e-6268ec5bdaef" providerId="ADAL" clId="{92ADC25B-32A1-45D2-AB14-818D3F25B502}" dt="2019-02-24T18:51:18.480" v="1392" actId="20577"/>
        <pc:sldMkLst>
          <pc:docMk/>
          <pc:sldMk cId="70998140" sldId="263"/>
        </pc:sldMkLst>
        <pc:spChg chg="mod">
          <ac:chgData name="Nick Thomas" userId="c70d66d9-7267-4f59-8d9e-6268ec5bdaef" providerId="ADAL" clId="{92ADC25B-32A1-45D2-AB14-818D3F25B502}" dt="2019-02-24T18:50:11.139" v="1259" actId="20577"/>
          <ac:spMkLst>
            <pc:docMk/>
            <pc:sldMk cId="70998140" sldId="263"/>
            <ac:spMk id="2" creationId="{21A30821-0142-4D49-8A63-D22125ED687D}"/>
          </ac:spMkLst>
        </pc:spChg>
        <pc:spChg chg="mod">
          <ac:chgData name="Nick Thomas" userId="c70d66d9-7267-4f59-8d9e-6268ec5bdaef" providerId="ADAL" clId="{92ADC25B-32A1-45D2-AB14-818D3F25B502}" dt="2019-02-24T18:51:18.480" v="1392" actId="20577"/>
          <ac:spMkLst>
            <pc:docMk/>
            <pc:sldMk cId="70998140" sldId="263"/>
            <ac:spMk id="3" creationId="{A8E736E4-862F-4C0A-8A45-817E108C7C9D}"/>
          </ac:spMkLst>
        </pc:spChg>
      </pc:sldChg>
      <pc:sldChg chg="modSp add">
        <pc:chgData name="Nick Thomas" userId="c70d66d9-7267-4f59-8d9e-6268ec5bdaef" providerId="ADAL" clId="{92ADC25B-32A1-45D2-AB14-818D3F25B502}" dt="2019-02-24T18:56:09.616" v="2131" actId="20577"/>
        <pc:sldMkLst>
          <pc:docMk/>
          <pc:sldMk cId="840823145" sldId="264"/>
        </pc:sldMkLst>
        <pc:spChg chg="mod">
          <ac:chgData name="Nick Thomas" userId="c70d66d9-7267-4f59-8d9e-6268ec5bdaef" providerId="ADAL" clId="{92ADC25B-32A1-45D2-AB14-818D3F25B502}" dt="2019-02-24T18:52:31.106" v="1548" actId="20577"/>
          <ac:spMkLst>
            <pc:docMk/>
            <pc:sldMk cId="840823145" sldId="264"/>
            <ac:spMk id="2" creationId="{C7C9B44A-0CA3-4D3D-940B-AFD7C11BE2D0}"/>
          </ac:spMkLst>
        </pc:spChg>
        <pc:spChg chg="mod">
          <ac:chgData name="Nick Thomas" userId="c70d66d9-7267-4f59-8d9e-6268ec5bdaef" providerId="ADAL" clId="{92ADC25B-32A1-45D2-AB14-818D3F25B502}" dt="2019-02-24T18:56:09.616" v="2131" actId="20577"/>
          <ac:spMkLst>
            <pc:docMk/>
            <pc:sldMk cId="840823145" sldId="264"/>
            <ac:spMk id="3" creationId="{970601CB-8DD0-4484-B5A3-4CB340CBC9F3}"/>
          </ac:spMkLst>
        </pc:spChg>
      </pc:sldChg>
      <pc:sldChg chg="modSp add">
        <pc:chgData name="Nick Thomas" userId="c70d66d9-7267-4f59-8d9e-6268ec5bdaef" providerId="ADAL" clId="{92ADC25B-32A1-45D2-AB14-818D3F25B502}" dt="2019-02-24T19:01:07.832" v="2649" actId="313"/>
        <pc:sldMkLst>
          <pc:docMk/>
          <pc:sldMk cId="2630905595" sldId="265"/>
        </pc:sldMkLst>
        <pc:spChg chg="mod">
          <ac:chgData name="Nick Thomas" userId="c70d66d9-7267-4f59-8d9e-6268ec5bdaef" providerId="ADAL" clId="{92ADC25B-32A1-45D2-AB14-818D3F25B502}" dt="2019-02-24T19:01:07.832" v="2649" actId="313"/>
          <ac:spMkLst>
            <pc:docMk/>
            <pc:sldMk cId="2630905595" sldId="265"/>
            <ac:spMk id="3" creationId="{3F82FC7D-1EB5-4CC1-A5A8-D0D4B525EAA0}"/>
          </ac:spMkLst>
        </pc:spChg>
      </pc:sldChg>
      <pc:sldChg chg="addSp delSp modSp add mod setBg">
        <pc:chgData name="Nick Thomas" userId="c70d66d9-7267-4f59-8d9e-6268ec5bdaef" providerId="ADAL" clId="{92ADC25B-32A1-45D2-AB14-818D3F25B502}" dt="2019-02-24T19:06:36.796" v="3191" actId="20577"/>
        <pc:sldMkLst>
          <pc:docMk/>
          <pc:sldMk cId="637922093" sldId="266"/>
        </pc:sldMkLst>
        <pc:spChg chg="mod">
          <ac:chgData name="Nick Thomas" userId="c70d66d9-7267-4f59-8d9e-6268ec5bdaef" providerId="ADAL" clId="{92ADC25B-32A1-45D2-AB14-818D3F25B502}" dt="2019-02-24T19:04:09.118" v="2895" actId="20577"/>
          <ac:spMkLst>
            <pc:docMk/>
            <pc:sldMk cId="637922093" sldId="266"/>
            <ac:spMk id="2" creationId="{1EF74616-6864-4257-9DBC-5A6C81B15D31}"/>
          </ac:spMkLst>
        </pc:spChg>
        <pc:spChg chg="del">
          <ac:chgData name="Nick Thomas" userId="c70d66d9-7267-4f59-8d9e-6268ec5bdaef" providerId="ADAL" clId="{92ADC25B-32A1-45D2-AB14-818D3F25B502}" dt="2019-02-24T19:01:48.322" v="2651"/>
          <ac:spMkLst>
            <pc:docMk/>
            <pc:sldMk cId="637922093" sldId="266"/>
            <ac:spMk id="3" creationId="{CCA7E799-B848-400E-8C06-25245D0C7A68}"/>
          </ac:spMkLst>
        </pc:spChg>
        <pc:spChg chg="add mod">
          <ac:chgData name="Nick Thomas" userId="c70d66d9-7267-4f59-8d9e-6268ec5bdaef" providerId="ADAL" clId="{92ADC25B-32A1-45D2-AB14-818D3F25B502}" dt="2019-02-24T19:06:36.796" v="3191" actId="20577"/>
          <ac:spMkLst>
            <pc:docMk/>
            <pc:sldMk cId="637922093" sldId="266"/>
            <ac:spMk id="6" creationId="{D4DE2B91-BA8D-457D-A347-67D7F327E97D}"/>
          </ac:spMkLst>
        </pc:spChg>
        <pc:spChg chg="add">
          <ac:chgData name="Nick Thomas" userId="c70d66d9-7267-4f59-8d9e-6268ec5bdaef" providerId="ADAL" clId="{92ADC25B-32A1-45D2-AB14-818D3F25B502}" dt="2019-02-24T19:03:55.175" v="2875" actId="26606"/>
          <ac:spMkLst>
            <pc:docMk/>
            <pc:sldMk cId="637922093" sldId="266"/>
            <ac:spMk id="12" creationId="{681577AD-DA5F-48B3-8FB9-5199BA9EE681}"/>
          </ac:spMkLst>
        </pc:spChg>
        <pc:picChg chg="add del mod">
          <ac:chgData name="Nick Thomas" userId="c70d66d9-7267-4f59-8d9e-6268ec5bdaef" providerId="ADAL" clId="{92ADC25B-32A1-45D2-AB14-818D3F25B502}" dt="2019-02-24T19:02:54.268" v="2712" actId="478"/>
          <ac:picMkLst>
            <pc:docMk/>
            <pc:sldMk cId="637922093" sldId="266"/>
            <ac:picMk id="4" creationId="{D6054394-32B5-412D-B1FD-9B3A3B632A84}"/>
          </ac:picMkLst>
        </pc:picChg>
        <pc:picChg chg="add mod">
          <ac:chgData name="Nick Thomas" userId="c70d66d9-7267-4f59-8d9e-6268ec5bdaef" providerId="ADAL" clId="{92ADC25B-32A1-45D2-AB14-818D3F25B502}" dt="2019-02-24T19:03:55.175" v="2875" actId="26606"/>
          <ac:picMkLst>
            <pc:docMk/>
            <pc:sldMk cId="637922093" sldId="266"/>
            <ac:picMk id="7" creationId="{73DA5FE9-3B15-4ABD-B72F-4C986784BD3E}"/>
          </ac:picMkLst>
        </pc:picChg>
      </pc:sldChg>
      <pc:sldChg chg="modSp add del">
        <pc:chgData name="Nick Thomas" userId="c70d66d9-7267-4f59-8d9e-6268ec5bdaef" providerId="ADAL" clId="{92ADC25B-32A1-45D2-AB14-818D3F25B502}" dt="2019-02-24T19:02:43.516" v="2697"/>
        <pc:sldMkLst>
          <pc:docMk/>
          <pc:sldMk cId="2452692936" sldId="267"/>
        </pc:sldMkLst>
        <pc:spChg chg="mod">
          <ac:chgData name="Nick Thomas" userId="c70d66d9-7267-4f59-8d9e-6268ec5bdaef" providerId="ADAL" clId="{92ADC25B-32A1-45D2-AB14-818D3F25B502}" dt="2019-02-24T19:02:42.386" v="2696" actId="20577"/>
          <ac:spMkLst>
            <pc:docMk/>
            <pc:sldMk cId="2452692936" sldId="267"/>
            <ac:spMk id="3" creationId="{DA158766-43CD-468C-BD86-40815EBC2DB2}"/>
          </ac:spMkLst>
        </pc:spChg>
      </pc:sldChg>
      <pc:sldChg chg="modSp add">
        <pc:chgData name="Nick Thomas" userId="c70d66d9-7267-4f59-8d9e-6268ec5bdaef" providerId="ADAL" clId="{92ADC25B-32A1-45D2-AB14-818D3F25B502}" dt="2019-02-25T12:49:16.564" v="5381" actId="20577"/>
        <pc:sldMkLst>
          <pc:docMk/>
          <pc:sldMk cId="4235310415" sldId="267"/>
        </pc:sldMkLst>
        <pc:spChg chg="mod">
          <ac:chgData name="Nick Thomas" userId="c70d66d9-7267-4f59-8d9e-6268ec5bdaef" providerId="ADAL" clId="{92ADC25B-32A1-45D2-AB14-818D3F25B502}" dt="2019-02-24T19:08:44.762" v="3489" actId="20577"/>
          <ac:spMkLst>
            <pc:docMk/>
            <pc:sldMk cId="4235310415" sldId="267"/>
            <ac:spMk id="2" creationId="{3A55BA79-3A6E-45C9-B33A-A133AEC9F1B7}"/>
          </ac:spMkLst>
        </pc:spChg>
        <pc:spChg chg="mod">
          <ac:chgData name="Nick Thomas" userId="c70d66d9-7267-4f59-8d9e-6268ec5bdaef" providerId="ADAL" clId="{92ADC25B-32A1-45D2-AB14-818D3F25B502}" dt="2019-02-25T12:49:16.564" v="5381" actId="20577"/>
          <ac:spMkLst>
            <pc:docMk/>
            <pc:sldMk cId="4235310415" sldId="267"/>
            <ac:spMk id="3" creationId="{2EAFFBF5-4466-4A41-85E0-06E48050CC42}"/>
          </ac:spMkLst>
        </pc:spChg>
      </pc:sldChg>
      <pc:sldChg chg="addSp modSp add mod setBg">
        <pc:chgData name="Nick Thomas" userId="c70d66d9-7267-4f59-8d9e-6268ec5bdaef" providerId="ADAL" clId="{92ADC25B-32A1-45D2-AB14-818D3F25B502}" dt="2019-02-24T19:12:39.881" v="4054" actId="26606"/>
        <pc:sldMkLst>
          <pc:docMk/>
          <pc:sldMk cId="1438574806" sldId="268"/>
        </pc:sldMkLst>
        <pc:spChg chg="mod">
          <ac:chgData name="Nick Thomas" userId="c70d66d9-7267-4f59-8d9e-6268ec5bdaef" providerId="ADAL" clId="{92ADC25B-32A1-45D2-AB14-818D3F25B502}" dt="2019-02-24T19:12:39.881" v="4054" actId="26606"/>
          <ac:spMkLst>
            <pc:docMk/>
            <pc:sldMk cId="1438574806" sldId="268"/>
            <ac:spMk id="2" creationId="{E96761E0-9778-40E4-BF13-A686EA0DF3B5}"/>
          </ac:spMkLst>
        </pc:spChg>
        <pc:spChg chg="mod">
          <ac:chgData name="Nick Thomas" userId="c70d66d9-7267-4f59-8d9e-6268ec5bdaef" providerId="ADAL" clId="{92ADC25B-32A1-45D2-AB14-818D3F25B502}" dt="2019-02-24T19:12:39.881" v="4054" actId="26606"/>
          <ac:spMkLst>
            <pc:docMk/>
            <pc:sldMk cId="1438574806" sldId="268"/>
            <ac:spMk id="3" creationId="{762C336F-5A13-4326-9557-DFFC2FBA0F37}"/>
          </ac:spMkLst>
        </pc:spChg>
        <pc:picChg chg="add mod">
          <ac:chgData name="Nick Thomas" userId="c70d66d9-7267-4f59-8d9e-6268ec5bdaef" providerId="ADAL" clId="{92ADC25B-32A1-45D2-AB14-818D3F25B502}" dt="2019-02-24T19:12:39.881" v="4054" actId="26606"/>
          <ac:picMkLst>
            <pc:docMk/>
            <pc:sldMk cId="1438574806" sldId="268"/>
            <ac:picMk id="4098" creationId="{8E7B54D5-9FD1-4A5B-9ED8-DBD36FC71484}"/>
          </ac:picMkLst>
        </pc:picChg>
      </pc:sldChg>
      <pc:sldChg chg="modSp add">
        <pc:chgData name="Nick Thomas" userId="c70d66d9-7267-4f59-8d9e-6268ec5bdaef" providerId="ADAL" clId="{92ADC25B-32A1-45D2-AB14-818D3F25B502}" dt="2019-02-24T19:16:35.509" v="4368" actId="20577"/>
        <pc:sldMkLst>
          <pc:docMk/>
          <pc:sldMk cId="3963390226" sldId="269"/>
        </pc:sldMkLst>
        <pc:spChg chg="mod">
          <ac:chgData name="Nick Thomas" userId="c70d66d9-7267-4f59-8d9e-6268ec5bdaef" providerId="ADAL" clId="{92ADC25B-32A1-45D2-AB14-818D3F25B502}" dt="2019-02-24T19:13:02.201" v="4061" actId="20577"/>
          <ac:spMkLst>
            <pc:docMk/>
            <pc:sldMk cId="3963390226" sldId="269"/>
            <ac:spMk id="2" creationId="{95A149DC-3C6F-4DD8-AD92-7B8B6ADFCD0C}"/>
          </ac:spMkLst>
        </pc:spChg>
        <pc:spChg chg="mod">
          <ac:chgData name="Nick Thomas" userId="c70d66d9-7267-4f59-8d9e-6268ec5bdaef" providerId="ADAL" clId="{92ADC25B-32A1-45D2-AB14-818D3F25B502}" dt="2019-02-24T19:16:35.509" v="4368" actId="20577"/>
          <ac:spMkLst>
            <pc:docMk/>
            <pc:sldMk cId="3963390226" sldId="269"/>
            <ac:spMk id="3" creationId="{7286CE23-D795-4001-8BE8-9065399553FA}"/>
          </ac:spMkLst>
        </pc:spChg>
      </pc:sldChg>
      <pc:sldChg chg="addSp delSp modSp add mod setBg">
        <pc:chgData name="Nick Thomas" userId="c70d66d9-7267-4f59-8d9e-6268ec5bdaef" providerId="ADAL" clId="{92ADC25B-32A1-45D2-AB14-818D3F25B502}" dt="2019-02-25T12:53:04.287" v="5507" actId="20577"/>
        <pc:sldMkLst>
          <pc:docMk/>
          <pc:sldMk cId="3294812654" sldId="270"/>
        </pc:sldMkLst>
        <pc:spChg chg="mod">
          <ac:chgData name="Nick Thomas" userId="c70d66d9-7267-4f59-8d9e-6268ec5bdaef" providerId="ADAL" clId="{92ADC25B-32A1-45D2-AB14-818D3F25B502}" dt="2019-02-24T19:23:03.870" v="4392" actId="26606"/>
          <ac:spMkLst>
            <pc:docMk/>
            <pc:sldMk cId="3294812654" sldId="270"/>
            <ac:spMk id="2" creationId="{F579681C-3A7E-425A-8C2F-64B68FF946CC}"/>
          </ac:spMkLst>
        </pc:spChg>
        <pc:spChg chg="del">
          <ac:chgData name="Nick Thomas" userId="c70d66d9-7267-4f59-8d9e-6268ec5bdaef" providerId="ADAL" clId="{92ADC25B-32A1-45D2-AB14-818D3F25B502}" dt="2019-02-24T19:17:22.700" v="4388"/>
          <ac:spMkLst>
            <pc:docMk/>
            <pc:sldMk cId="3294812654" sldId="270"/>
            <ac:spMk id="3" creationId="{47C4DEA4-AA52-4F26-86E3-70CCA97DD22E}"/>
          </ac:spMkLst>
        </pc:spChg>
        <pc:spChg chg="add">
          <ac:chgData name="Nick Thomas" userId="c70d66d9-7267-4f59-8d9e-6268ec5bdaef" providerId="ADAL" clId="{92ADC25B-32A1-45D2-AB14-818D3F25B502}" dt="2019-02-24T19:23:03.870" v="4392" actId="26606"/>
          <ac:spMkLst>
            <pc:docMk/>
            <pc:sldMk cId="3294812654" sldId="270"/>
            <ac:spMk id="80" creationId="{EA992460-7FA3-40FE-A958-BCD1981B96FB}"/>
          </ac:spMkLst>
        </pc:spChg>
        <pc:spChg chg="add">
          <ac:chgData name="Nick Thomas" userId="c70d66d9-7267-4f59-8d9e-6268ec5bdaef" providerId="ADAL" clId="{92ADC25B-32A1-45D2-AB14-818D3F25B502}" dt="2019-02-24T19:23:03.870" v="4392" actId="26606"/>
          <ac:spMkLst>
            <pc:docMk/>
            <pc:sldMk cId="3294812654" sldId="270"/>
            <ac:spMk id="82" creationId="{ADF57D5B-380D-48E9-8DAD-DD500FE80A01}"/>
          </ac:spMkLst>
        </pc:spChg>
        <pc:spChg chg="add">
          <ac:chgData name="Nick Thomas" userId="c70d66d9-7267-4f59-8d9e-6268ec5bdaef" providerId="ADAL" clId="{92ADC25B-32A1-45D2-AB14-818D3F25B502}" dt="2019-02-24T19:23:03.870" v="4392" actId="26606"/>
          <ac:spMkLst>
            <pc:docMk/>
            <pc:sldMk cId="3294812654" sldId="270"/>
            <ac:spMk id="84" creationId="{F125053E-1062-4FE2-974C-546DC769D9F5}"/>
          </ac:spMkLst>
        </pc:spChg>
        <pc:spChg chg="add mod">
          <ac:chgData name="Nick Thomas" userId="c70d66d9-7267-4f59-8d9e-6268ec5bdaef" providerId="ADAL" clId="{92ADC25B-32A1-45D2-AB14-818D3F25B502}" dt="2019-02-25T12:53:04.287" v="5507" actId="20577"/>
          <ac:spMkLst>
            <pc:docMk/>
            <pc:sldMk cId="3294812654" sldId="270"/>
            <ac:spMk id="5133" creationId="{033A3E7E-5F8B-446F-84D2-3AC403093C8F}"/>
          </ac:spMkLst>
        </pc:spChg>
        <pc:picChg chg="add del">
          <ac:chgData name="Nick Thomas" userId="c70d66d9-7267-4f59-8d9e-6268ec5bdaef" providerId="ADAL" clId="{92ADC25B-32A1-45D2-AB14-818D3F25B502}" dt="2019-02-24T19:23:03.870" v="4392" actId="26606"/>
          <ac:picMkLst>
            <pc:docMk/>
            <pc:sldMk cId="3294812654" sldId="270"/>
            <ac:picMk id="5122" creationId="{B8123586-16FC-48B4-A58A-4024A98F175E}"/>
          </ac:picMkLst>
        </pc:picChg>
        <pc:picChg chg="add mod">
          <ac:chgData name="Nick Thomas" userId="c70d66d9-7267-4f59-8d9e-6268ec5bdaef" providerId="ADAL" clId="{92ADC25B-32A1-45D2-AB14-818D3F25B502}" dt="2019-02-24T19:23:03.870" v="4392" actId="26606"/>
          <ac:picMkLst>
            <pc:docMk/>
            <pc:sldMk cId="3294812654" sldId="270"/>
            <ac:picMk id="5124" creationId="{1A3D6C3B-A6CE-483A-A8DE-8E545EAD2377}"/>
          </ac:picMkLst>
        </pc:picChg>
        <pc:picChg chg="add mod ord">
          <ac:chgData name="Nick Thomas" userId="c70d66d9-7267-4f59-8d9e-6268ec5bdaef" providerId="ADAL" clId="{92ADC25B-32A1-45D2-AB14-818D3F25B502}" dt="2019-02-24T19:23:03.870" v="4392" actId="26606"/>
          <ac:picMkLst>
            <pc:docMk/>
            <pc:sldMk cId="3294812654" sldId="270"/>
            <ac:picMk id="5126" creationId="{F72F8175-2FB0-44AD-8253-92A11561F896}"/>
          </ac:picMkLst>
        </pc:picChg>
        <pc:picChg chg="add mod">
          <ac:chgData name="Nick Thomas" userId="c70d66d9-7267-4f59-8d9e-6268ec5bdaef" providerId="ADAL" clId="{92ADC25B-32A1-45D2-AB14-818D3F25B502}" dt="2019-02-24T19:23:03.870" v="4392" actId="26606"/>
          <ac:picMkLst>
            <pc:docMk/>
            <pc:sldMk cId="3294812654" sldId="270"/>
            <ac:picMk id="5128" creationId="{0462532E-CC09-4C5B-9001-ED4C2C321D81}"/>
          </ac:picMkLst>
        </pc:picChg>
        <pc:picChg chg="add">
          <ac:chgData name="Nick Thomas" userId="c70d66d9-7267-4f59-8d9e-6268ec5bdaef" providerId="ADAL" clId="{92ADC25B-32A1-45D2-AB14-818D3F25B502}" dt="2019-02-24T19:23:03.870" v="4392" actId="26606"/>
          <ac:picMkLst>
            <pc:docMk/>
            <pc:sldMk cId="3294812654" sldId="270"/>
            <ac:picMk id="5131" creationId="{B8123586-16FC-48B4-A58A-4024A98F175E}"/>
          </ac:picMkLst>
        </pc:picChg>
      </pc:sldChg>
      <pc:sldChg chg="modSp add">
        <pc:chgData name="Nick Thomas" userId="c70d66d9-7267-4f59-8d9e-6268ec5bdaef" providerId="ADAL" clId="{92ADC25B-32A1-45D2-AB14-818D3F25B502}" dt="2019-02-24T19:26:34.831" v="4991" actId="15"/>
        <pc:sldMkLst>
          <pc:docMk/>
          <pc:sldMk cId="2250144969" sldId="271"/>
        </pc:sldMkLst>
        <pc:spChg chg="mod">
          <ac:chgData name="Nick Thomas" userId="c70d66d9-7267-4f59-8d9e-6268ec5bdaef" providerId="ADAL" clId="{92ADC25B-32A1-45D2-AB14-818D3F25B502}" dt="2019-02-24T19:24:20.620" v="4591" actId="20577"/>
          <ac:spMkLst>
            <pc:docMk/>
            <pc:sldMk cId="2250144969" sldId="271"/>
            <ac:spMk id="2" creationId="{0A5C1FEA-E7AA-4A84-899E-CF3EDEF756EE}"/>
          </ac:spMkLst>
        </pc:spChg>
        <pc:spChg chg="mod">
          <ac:chgData name="Nick Thomas" userId="c70d66d9-7267-4f59-8d9e-6268ec5bdaef" providerId="ADAL" clId="{92ADC25B-32A1-45D2-AB14-818D3F25B502}" dt="2019-02-24T19:26:34.831" v="4991" actId="15"/>
          <ac:spMkLst>
            <pc:docMk/>
            <pc:sldMk cId="2250144969" sldId="271"/>
            <ac:spMk id="3" creationId="{881367D6-C5C6-4C4B-902E-0E35923893A0}"/>
          </ac:spMkLst>
        </pc:spChg>
      </pc:sldChg>
      <pc:sldChg chg="modSp add">
        <pc:chgData name="Nick Thomas" userId="c70d66d9-7267-4f59-8d9e-6268ec5bdaef" providerId="ADAL" clId="{92ADC25B-32A1-45D2-AB14-818D3F25B502}" dt="2019-02-24T19:27:15.996" v="5006" actId="20577"/>
        <pc:sldMkLst>
          <pc:docMk/>
          <pc:sldMk cId="660965431" sldId="272"/>
        </pc:sldMkLst>
        <pc:spChg chg="mod">
          <ac:chgData name="Nick Thomas" userId="c70d66d9-7267-4f59-8d9e-6268ec5bdaef" providerId="ADAL" clId="{92ADC25B-32A1-45D2-AB14-818D3F25B502}" dt="2019-02-24T19:27:15.996" v="5006" actId="20577"/>
          <ac:spMkLst>
            <pc:docMk/>
            <pc:sldMk cId="660965431" sldId="272"/>
            <ac:spMk id="2" creationId="{E8C95904-7755-4833-AA1E-8DE24598C44A}"/>
          </ac:spMkLst>
        </pc:spChg>
      </pc:sldChg>
      <pc:sldChg chg="add del">
        <pc:chgData name="Nick Thomas" userId="c70d66d9-7267-4f59-8d9e-6268ec5bdaef" providerId="ADAL" clId="{92ADC25B-32A1-45D2-AB14-818D3F25B502}" dt="2019-02-24T19:27:07.407" v="4993" actId="2696"/>
        <pc:sldMkLst>
          <pc:docMk/>
          <pc:sldMk cId="2004119542" sldId="272"/>
        </pc:sldMkLst>
      </pc:sldChg>
      <pc:sldChg chg="modSp add del">
        <pc:chgData name="Nick Thomas" userId="c70d66d9-7267-4f59-8d9e-6268ec5bdaef" providerId="ADAL" clId="{92ADC25B-32A1-45D2-AB14-818D3F25B502}" dt="2019-02-24T19:27:55.157" v="5084" actId="2696"/>
        <pc:sldMkLst>
          <pc:docMk/>
          <pc:sldMk cId="6708973" sldId="273"/>
        </pc:sldMkLst>
        <pc:spChg chg="mod">
          <ac:chgData name="Nick Thomas" userId="c70d66d9-7267-4f59-8d9e-6268ec5bdaef" providerId="ADAL" clId="{92ADC25B-32A1-45D2-AB14-818D3F25B502}" dt="2019-02-24T19:27:52.971" v="5083" actId="27636"/>
          <ac:spMkLst>
            <pc:docMk/>
            <pc:sldMk cId="6708973" sldId="273"/>
            <ac:spMk id="2" creationId="{A28AA32E-511A-4191-AF9B-E975B7645CD3}"/>
          </ac:spMkLst>
        </pc:spChg>
      </pc:sldChg>
      <pc:sldChg chg="modSp add">
        <pc:chgData name="Nick Thomas" userId="c70d66d9-7267-4f59-8d9e-6268ec5bdaef" providerId="ADAL" clId="{92ADC25B-32A1-45D2-AB14-818D3F25B502}" dt="2019-02-25T12:50:13.252" v="5504" actId="313"/>
        <pc:sldMkLst>
          <pc:docMk/>
          <pc:sldMk cId="2837123126" sldId="273"/>
        </pc:sldMkLst>
        <pc:spChg chg="mod">
          <ac:chgData name="Nick Thomas" userId="c70d66d9-7267-4f59-8d9e-6268ec5bdaef" providerId="ADAL" clId="{92ADC25B-32A1-45D2-AB14-818D3F25B502}" dt="2019-02-24T19:31:23.080" v="5379" actId="20577"/>
          <ac:spMkLst>
            <pc:docMk/>
            <pc:sldMk cId="2837123126" sldId="273"/>
            <ac:spMk id="2" creationId="{C0B44C39-B1BE-4988-A85E-FC925B4CFF8E}"/>
          </ac:spMkLst>
        </pc:spChg>
        <pc:spChg chg="mod">
          <ac:chgData name="Nick Thomas" userId="c70d66d9-7267-4f59-8d9e-6268ec5bdaef" providerId="ADAL" clId="{92ADC25B-32A1-45D2-AB14-818D3F25B502}" dt="2019-02-25T12:50:13.252" v="5504" actId="313"/>
          <ac:spMkLst>
            <pc:docMk/>
            <pc:sldMk cId="2837123126" sldId="273"/>
            <ac:spMk id="3" creationId="{1E4C7656-332A-4AE7-BD76-15C0EFEA78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63F20F-90C9-4C8F-AF0F-D0E29CECD7D2}" type="datetimeFigureOut">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83747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63F20F-90C9-4C8F-AF0F-D0E29CECD7D2}" type="datetimeFigureOut">
              <a:rPr lang="en-GB" smtClean="0"/>
              <a:t>02/03/2020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242549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63F20F-90C9-4C8F-AF0F-D0E29CECD7D2}" type="datetimeFigureOut">
              <a:rPr lang="en-GB" smtClean="0"/>
              <a:t>02/03/2020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31387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3F20F-90C9-4C8F-AF0F-D0E29CECD7D2}" type="datetimeFigureOut">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392137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3F20F-90C9-4C8F-AF0F-D0E29CECD7D2}" type="datetimeFigureOut">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92668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963F20F-90C9-4C8F-AF0F-D0E29CECD7D2}" type="datetimeFigureOut">
              <a:rPr lang="en-GB" smtClean="0"/>
              <a:t>02/03/2020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112906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963F20F-90C9-4C8F-AF0F-D0E29CECD7D2}" type="datetimeFigureOut">
              <a:rPr lang="en-GB" smtClean="0"/>
              <a:t>02/03/2020</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339049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963F20F-90C9-4C8F-AF0F-D0E29CECD7D2}" type="datetimeFigureOut">
              <a:rPr lang="en-GB" smtClean="0"/>
              <a:t>02/03/2020</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293785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963F20F-90C9-4C8F-AF0F-D0E29CECD7D2}" type="datetimeFigureOut">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163920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963F20F-90C9-4C8F-AF0F-D0E29CECD7D2}" type="datetimeFigureOut">
              <a:rPr lang="en-GB" smtClean="0"/>
              <a:t>02/03/2020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187912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963F20F-90C9-4C8F-AF0F-D0E29CECD7D2}" type="datetimeFigureOut">
              <a:rPr lang="en-GB" smtClean="0"/>
              <a:t>02/03/2020</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899BE68A-96AC-42CC-9301-ECC69C9B3B3A}" type="slidenum">
              <a:rPr lang="en-GB" smtClean="0"/>
              <a:t>‹#›</a:t>
            </a:fld>
            <a:endParaRPr lang="en-GB"/>
          </a:p>
        </p:txBody>
      </p:sp>
    </p:spTree>
    <p:extLst>
      <p:ext uri="{BB962C8B-B14F-4D97-AF65-F5344CB8AC3E}">
        <p14:creationId xmlns:p14="http://schemas.microsoft.com/office/powerpoint/2010/main" val="334967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963F20F-90C9-4C8F-AF0F-D0E29CECD7D2}" type="datetimeFigureOut">
              <a:rPr lang="en-GB" smtClean="0"/>
              <a:t>02/03/2020</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99BE68A-96AC-42CC-9301-ECC69C9B3B3A}" type="slidenum">
              <a:rPr lang="en-GB" smtClean="0"/>
              <a:t>‹#›</a:t>
            </a:fld>
            <a:endParaRPr lang="en-GB"/>
          </a:p>
        </p:txBody>
      </p:sp>
    </p:spTree>
    <p:extLst>
      <p:ext uri="{BB962C8B-B14F-4D97-AF65-F5344CB8AC3E}">
        <p14:creationId xmlns:p14="http://schemas.microsoft.com/office/powerpoint/2010/main" val="1461763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38BB-8323-4CD8-9467-F2F356938E77}"/>
              </a:ext>
            </a:extLst>
          </p:cNvPr>
          <p:cNvSpPr>
            <a:spLocks noGrp="1"/>
          </p:cNvSpPr>
          <p:nvPr>
            <p:ph type="ctrTitle"/>
          </p:nvPr>
        </p:nvSpPr>
        <p:spPr/>
        <p:txBody>
          <a:bodyPr>
            <a:normAutofit/>
          </a:bodyPr>
          <a:lstStyle/>
          <a:p>
            <a:r>
              <a:rPr lang="en-GB" dirty="0"/>
              <a:t>Client Server &amp;</a:t>
            </a:r>
            <a:br>
              <a:rPr lang="en-GB" dirty="0"/>
            </a:br>
            <a:r>
              <a:rPr lang="en-GB" dirty="0"/>
              <a:t>Peer to peer</a:t>
            </a:r>
          </a:p>
        </p:txBody>
      </p:sp>
      <p:sp>
        <p:nvSpPr>
          <p:cNvPr id="3" name="Subtitle 2">
            <a:extLst>
              <a:ext uri="{FF2B5EF4-FFF2-40B4-BE49-F238E27FC236}">
                <a16:creationId xmlns:a16="http://schemas.microsoft.com/office/drawing/2014/main" id="{F6472411-509D-4900-8BF0-B6594DF3C75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675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0205-7676-4386-97AA-5CB02ADAAA65}"/>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3F82FC7D-1EB5-4CC1-A5A8-D0D4B525EAA0}"/>
              </a:ext>
            </a:extLst>
          </p:cNvPr>
          <p:cNvSpPr>
            <a:spLocks noGrp="1"/>
          </p:cNvSpPr>
          <p:nvPr>
            <p:ph idx="1"/>
          </p:nvPr>
        </p:nvSpPr>
        <p:spPr/>
        <p:txBody>
          <a:bodyPr/>
          <a:lstStyle/>
          <a:p>
            <a:r>
              <a:rPr lang="en-GB" dirty="0"/>
              <a:t>For peer to peer to work we need to be able to connect to other peers. </a:t>
            </a:r>
          </a:p>
          <a:p>
            <a:r>
              <a:rPr lang="en-GB" dirty="0"/>
              <a:t>This can be a problem if there is not centralized server for use to connect to.</a:t>
            </a:r>
          </a:p>
          <a:p>
            <a:r>
              <a:rPr lang="en-GB" dirty="0"/>
              <a:t>In private networks, this is easy, we just broadcast a message to every computer on the network.</a:t>
            </a:r>
          </a:p>
        </p:txBody>
      </p:sp>
    </p:spTree>
    <p:extLst>
      <p:ext uri="{BB962C8B-B14F-4D97-AF65-F5344CB8AC3E}">
        <p14:creationId xmlns:p14="http://schemas.microsoft.com/office/powerpoint/2010/main" val="263090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F74616-6864-4257-9DBC-5A6C81B15D31}"/>
              </a:ext>
            </a:extLst>
          </p:cNvPr>
          <p:cNvSpPr>
            <a:spLocks noGrp="1"/>
          </p:cNvSpPr>
          <p:nvPr>
            <p:ph type="title"/>
          </p:nvPr>
        </p:nvSpPr>
        <p:spPr>
          <a:xfrm>
            <a:off x="289249" y="1123837"/>
            <a:ext cx="4016116" cy="1255469"/>
          </a:xfrm>
        </p:spPr>
        <p:txBody>
          <a:bodyPr>
            <a:normAutofit/>
          </a:bodyPr>
          <a:lstStyle/>
          <a:p>
            <a:r>
              <a:rPr lang="en-GB" dirty="0"/>
              <a:t>Multicasting in C#</a:t>
            </a:r>
          </a:p>
        </p:txBody>
      </p:sp>
      <p:sp>
        <p:nvSpPr>
          <p:cNvPr id="6" name="Content Placeholder 5">
            <a:extLst>
              <a:ext uri="{FF2B5EF4-FFF2-40B4-BE49-F238E27FC236}">
                <a16:creationId xmlns:a16="http://schemas.microsoft.com/office/drawing/2014/main" id="{D4DE2B91-BA8D-457D-A347-67D7F327E97D}"/>
              </a:ext>
            </a:extLst>
          </p:cNvPr>
          <p:cNvSpPr>
            <a:spLocks noGrp="1"/>
          </p:cNvSpPr>
          <p:nvPr>
            <p:ph idx="1"/>
          </p:nvPr>
        </p:nvSpPr>
        <p:spPr>
          <a:xfrm>
            <a:off x="289249" y="2510395"/>
            <a:ext cx="4016116" cy="3274586"/>
          </a:xfrm>
        </p:spPr>
        <p:txBody>
          <a:bodyPr anchor="t">
            <a:normAutofit fontScale="92500" lnSpcReduction="20000"/>
          </a:bodyPr>
          <a:lstStyle/>
          <a:p>
            <a:r>
              <a:rPr lang="en-GB" dirty="0">
                <a:solidFill>
                  <a:srgbClr val="FFFFFF"/>
                </a:solidFill>
              </a:rPr>
              <a:t>In class 4 IP networks  (the kind we use almost ever where,</a:t>
            </a:r>
          </a:p>
          <a:p>
            <a:r>
              <a:rPr lang="en-GB" dirty="0">
                <a:solidFill>
                  <a:srgbClr val="FFFFFF"/>
                </a:solidFill>
              </a:rPr>
              <a:t>We can use 255.255.255.255 to Multicast a packet to ever computer on the network.</a:t>
            </a:r>
          </a:p>
          <a:p>
            <a:endParaRPr lang="en-GB" dirty="0">
              <a:solidFill>
                <a:srgbClr val="FFFFFF"/>
              </a:solidFill>
            </a:endParaRPr>
          </a:p>
          <a:p>
            <a:r>
              <a:rPr lang="en-GB" dirty="0">
                <a:solidFill>
                  <a:srgbClr val="FFFFFF"/>
                </a:solidFill>
              </a:rPr>
              <a:t>But Multicast/broadcast packets will not be transmitted from one network to another, like our network to the internet. The routers prevent it. If they  didn’t we fold all network with out broadcasts.</a:t>
            </a:r>
          </a:p>
        </p:txBody>
      </p:sp>
      <p:pic>
        <p:nvPicPr>
          <p:cNvPr id="7" name="Picture 6">
            <a:extLst>
              <a:ext uri="{FF2B5EF4-FFF2-40B4-BE49-F238E27FC236}">
                <a16:creationId xmlns:a16="http://schemas.microsoft.com/office/drawing/2014/main" id="{73DA5FE9-3B15-4ABD-B72F-4C986784BD3E}"/>
              </a:ext>
            </a:extLst>
          </p:cNvPr>
          <p:cNvPicPr>
            <a:picLocks noChangeAspect="1"/>
          </p:cNvPicPr>
          <p:nvPr/>
        </p:nvPicPr>
        <p:blipFill>
          <a:blip r:embed="rId2"/>
          <a:stretch>
            <a:fillRect/>
          </a:stretch>
        </p:blipFill>
        <p:spPr>
          <a:xfrm>
            <a:off x="5402079" y="759599"/>
            <a:ext cx="5664535" cy="5330650"/>
          </a:xfrm>
          <a:prstGeom prst="rect">
            <a:avLst/>
          </a:prstGeom>
        </p:spPr>
      </p:pic>
    </p:spTree>
    <p:extLst>
      <p:ext uri="{BB962C8B-B14F-4D97-AF65-F5344CB8AC3E}">
        <p14:creationId xmlns:p14="http://schemas.microsoft.com/office/powerpoint/2010/main" val="63792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BA79-3A6E-45C9-B33A-A133AEC9F1B7}"/>
              </a:ext>
            </a:extLst>
          </p:cNvPr>
          <p:cNvSpPr>
            <a:spLocks noGrp="1"/>
          </p:cNvSpPr>
          <p:nvPr>
            <p:ph type="title"/>
          </p:nvPr>
        </p:nvSpPr>
        <p:spPr/>
        <p:txBody>
          <a:bodyPr/>
          <a:lstStyle/>
          <a:p>
            <a:r>
              <a:rPr lang="en-GB" dirty="0"/>
              <a:t>Peer discovery over the internet</a:t>
            </a:r>
          </a:p>
        </p:txBody>
      </p:sp>
      <p:sp>
        <p:nvSpPr>
          <p:cNvPr id="3" name="Content Placeholder 2">
            <a:extLst>
              <a:ext uri="{FF2B5EF4-FFF2-40B4-BE49-F238E27FC236}">
                <a16:creationId xmlns:a16="http://schemas.microsoft.com/office/drawing/2014/main" id="{2EAFFBF5-4466-4A41-85E0-06E48050CC42}"/>
              </a:ext>
            </a:extLst>
          </p:cNvPr>
          <p:cNvSpPr>
            <a:spLocks noGrp="1"/>
          </p:cNvSpPr>
          <p:nvPr>
            <p:ph idx="1"/>
          </p:nvPr>
        </p:nvSpPr>
        <p:spPr/>
        <p:txBody>
          <a:bodyPr/>
          <a:lstStyle/>
          <a:p>
            <a:r>
              <a:rPr lang="en-GB" dirty="0"/>
              <a:t>So to use peer to peer over the internet, we still have to have a known centralised point to connect to.</a:t>
            </a:r>
          </a:p>
          <a:p>
            <a:r>
              <a:rPr lang="en-GB" dirty="0"/>
              <a:t>This server doesn’t have to do much more than initialize handshakes between peers</a:t>
            </a:r>
          </a:p>
          <a:p>
            <a:r>
              <a:rPr lang="en-GB" dirty="0"/>
              <a:t>Or we need peers to hold and pass on connection information of other peers they are connected to.</a:t>
            </a:r>
          </a:p>
          <a:p>
            <a:r>
              <a:rPr lang="en-GB" dirty="0"/>
              <a:t>This is called a DHT (Decentralised Hash Table)</a:t>
            </a:r>
          </a:p>
          <a:p>
            <a:r>
              <a:rPr lang="en-GB" dirty="0"/>
              <a:t>If we have neither of these, then we have no connections and we never will. </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423531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61E0-9778-40E4-BF13-A686EA0DF3B5}"/>
              </a:ext>
            </a:extLst>
          </p:cNvPr>
          <p:cNvSpPr>
            <a:spLocks noGrp="1"/>
          </p:cNvSpPr>
          <p:nvPr>
            <p:ph type="title"/>
          </p:nvPr>
        </p:nvSpPr>
        <p:spPr>
          <a:xfrm>
            <a:off x="252919" y="1123837"/>
            <a:ext cx="2947482" cy="4601183"/>
          </a:xfrm>
        </p:spPr>
        <p:txBody>
          <a:bodyPr>
            <a:normAutofit/>
          </a:bodyPr>
          <a:lstStyle/>
          <a:p>
            <a:endParaRPr lang="en-GB"/>
          </a:p>
        </p:txBody>
      </p:sp>
      <p:sp>
        <p:nvSpPr>
          <p:cNvPr id="3" name="Content Placeholder 2">
            <a:extLst>
              <a:ext uri="{FF2B5EF4-FFF2-40B4-BE49-F238E27FC236}">
                <a16:creationId xmlns:a16="http://schemas.microsoft.com/office/drawing/2014/main" id="{762C336F-5A13-4326-9557-DFFC2FBA0F37}"/>
              </a:ext>
            </a:extLst>
          </p:cNvPr>
          <p:cNvSpPr>
            <a:spLocks noGrp="1"/>
          </p:cNvSpPr>
          <p:nvPr>
            <p:ph idx="1"/>
          </p:nvPr>
        </p:nvSpPr>
        <p:spPr>
          <a:xfrm>
            <a:off x="3869267" y="864108"/>
            <a:ext cx="3585891" cy="5120640"/>
          </a:xfrm>
        </p:spPr>
        <p:txBody>
          <a:bodyPr>
            <a:normAutofit/>
          </a:bodyPr>
          <a:lstStyle/>
          <a:p>
            <a:r>
              <a:rPr lang="en-GB" dirty="0"/>
              <a:t>Once we have peer connection information, we can start dedicated connection between the two peers, just like client server</a:t>
            </a:r>
          </a:p>
          <a:p>
            <a:r>
              <a:rPr lang="en-GB" dirty="0"/>
              <a:t>We can transmit with TCP or UDP.</a:t>
            </a:r>
          </a:p>
        </p:txBody>
      </p:sp>
      <p:pic>
        <p:nvPicPr>
          <p:cNvPr id="4098" name="Picture 2" descr="https://upload.wikimedia.org/wikipedia/commons/thumb/3/3f/P2P-network.svg/200px-P2P-network.svg.png">
            <a:extLst>
              <a:ext uri="{FF2B5EF4-FFF2-40B4-BE49-F238E27FC236}">
                <a16:creationId xmlns:a16="http://schemas.microsoft.com/office/drawing/2014/main" id="{8E7B54D5-9FD1-4A5B-9ED8-DBD36FC71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120" y="1630832"/>
            <a:ext cx="3474720" cy="359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574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49DC-3C6F-4DD8-AD92-7B8B6ADFCD0C}"/>
              </a:ext>
            </a:extLst>
          </p:cNvPr>
          <p:cNvSpPr>
            <a:spLocks noGrp="1"/>
          </p:cNvSpPr>
          <p:nvPr>
            <p:ph type="title"/>
          </p:nvPr>
        </p:nvSpPr>
        <p:spPr/>
        <p:txBody>
          <a:bodyPr/>
          <a:lstStyle/>
          <a:p>
            <a:r>
              <a:rPr lang="en-GB" dirty="0"/>
              <a:t>Usage </a:t>
            </a:r>
          </a:p>
        </p:txBody>
      </p:sp>
      <p:sp>
        <p:nvSpPr>
          <p:cNvPr id="3" name="Content Placeholder 2">
            <a:extLst>
              <a:ext uri="{FF2B5EF4-FFF2-40B4-BE49-F238E27FC236}">
                <a16:creationId xmlns:a16="http://schemas.microsoft.com/office/drawing/2014/main" id="{7286CE23-D795-4001-8BE8-9065399553FA}"/>
              </a:ext>
            </a:extLst>
          </p:cNvPr>
          <p:cNvSpPr>
            <a:spLocks noGrp="1"/>
          </p:cNvSpPr>
          <p:nvPr>
            <p:ph idx="1"/>
          </p:nvPr>
        </p:nvSpPr>
        <p:spPr/>
        <p:txBody>
          <a:bodyPr/>
          <a:lstStyle/>
          <a:p>
            <a:r>
              <a:rPr lang="en-GB" dirty="0"/>
              <a:t>File sharing / Bit torrents (legal only!)</a:t>
            </a:r>
          </a:p>
          <a:p>
            <a:r>
              <a:rPr lang="en-GB" dirty="0"/>
              <a:t>Crypto currency's</a:t>
            </a:r>
          </a:p>
          <a:p>
            <a:r>
              <a:rPr lang="en-GB" dirty="0"/>
              <a:t>FAROO ( a peer to peer search engine)</a:t>
            </a:r>
          </a:p>
          <a:p>
            <a:r>
              <a:rPr lang="en-GB" dirty="0"/>
              <a:t>Tor </a:t>
            </a:r>
          </a:p>
          <a:p>
            <a:r>
              <a:rPr lang="en-GB" dirty="0"/>
              <a:t>Windows 10. M$ use it to share windows updates, reducing the load on there servers. (its called Delivery Optimization).</a:t>
            </a:r>
          </a:p>
        </p:txBody>
      </p:sp>
    </p:spTree>
    <p:extLst>
      <p:ext uri="{BB962C8B-B14F-4D97-AF65-F5344CB8AC3E}">
        <p14:creationId xmlns:p14="http://schemas.microsoft.com/office/powerpoint/2010/main" val="396339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EA992460-7FA3-40FE-A958-BCD1981B9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DF57D5B-380D-48E9-8DAD-DD500FE80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79681C-3A7E-425A-8C2F-64B68FF946CC}"/>
              </a:ext>
            </a:extLst>
          </p:cNvPr>
          <p:cNvSpPr>
            <a:spLocks noGrp="1"/>
          </p:cNvSpPr>
          <p:nvPr>
            <p:ph type="title"/>
          </p:nvPr>
        </p:nvSpPr>
        <p:spPr>
          <a:xfrm>
            <a:off x="321733" y="1123837"/>
            <a:ext cx="3983632" cy="1255469"/>
          </a:xfrm>
        </p:spPr>
        <p:txBody>
          <a:bodyPr>
            <a:normAutofit/>
          </a:bodyPr>
          <a:lstStyle/>
          <a:p>
            <a:r>
              <a:rPr lang="en-GB" dirty="0"/>
              <a:t>In Games</a:t>
            </a:r>
          </a:p>
        </p:txBody>
      </p:sp>
      <p:sp>
        <p:nvSpPr>
          <p:cNvPr id="5133" name="Content Placeholder 5132">
            <a:extLst>
              <a:ext uri="{FF2B5EF4-FFF2-40B4-BE49-F238E27FC236}">
                <a16:creationId xmlns:a16="http://schemas.microsoft.com/office/drawing/2014/main" id="{033A3E7E-5F8B-446F-84D2-3AC403093C8F}"/>
              </a:ext>
            </a:extLst>
          </p:cNvPr>
          <p:cNvSpPr>
            <a:spLocks noGrp="1"/>
          </p:cNvSpPr>
          <p:nvPr>
            <p:ph idx="1"/>
          </p:nvPr>
        </p:nvSpPr>
        <p:spPr>
          <a:xfrm>
            <a:off x="321733" y="2510395"/>
            <a:ext cx="3983632" cy="3274586"/>
          </a:xfrm>
        </p:spPr>
        <p:txBody>
          <a:bodyPr anchor="t">
            <a:normAutofit/>
          </a:bodyPr>
          <a:lstStyle/>
          <a:p>
            <a:r>
              <a:rPr lang="en-US" sz="1800" dirty="0">
                <a:solidFill>
                  <a:srgbClr val="FFFFFF"/>
                </a:solidFill>
              </a:rPr>
              <a:t>Mass Effect Andromeda uses it for Coop</a:t>
            </a:r>
          </a:p>
          <a:p>
            <a:r>
              <a:rPr lang="en-US" sz="1800" dirty="0">
                <a:solidFill>
                  <a:srgbClr val="FFFFFF"/>
                </a:solidFill>
              </a:rPr>
              <a:t>Metal gear online used it to share updates</a:t>
            </a:r>
          </a:p>
          <a:p>
            <a:r>
              <a:rPr lang="en-US" sz="1800" dirty="0">
                <a:solidFill>
                  <a:srgbClr val="FFFFFF"/>
                </a:solidFill>
              </a:rPr>
              <a:t>For Honor and Elite dangerous use it instead of regular servers.</a:t>
            </a:r>
          </a:p>
        </p:txBody>
      </p:sp>
      <p:pic>
        <p:nvPicPr>
          <p:cNvPr id="5124" name="Picture 4" descr="Image result for metal gear solid 4">
            <a:extLst>
              <a:ext uri="{FF2B5EF4-FFF2-40B4-BE49-F238E27FC236}">
                <a16:creationId xmlns:a16="http://schemas.microsoft.com/office/drawing/2014/main" id="{1A3D6C3B-A6CE-483A-A8DE-8E545EAD23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5" r="-5" b="1020"/>
          <a:stretch/>
        </p:blipFill>
        <p:spPr bwMode="auto">
          <a:xfrm>
            <a:off x="9408841" y="768097"/>
            <a:ext cx="2079069" cy="234427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For Honor">
            <a:extLst>
              <a:ext uri="{FF2B5EF4-FFF2-40B4-BE49-F238E27FC236}">
                <a16:creationId xmlns:a16="http://schemas.microsoft.com/office/drawing/2014/main" id="{0462532E-CC09-4C5B-9001-ED4C2C321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979" r="19645" b="4"/>
          <a:stretch/>
        </p:blipFill>
        <p:spPr bwMode="auto">
          <a:xfrm>
            <a:off x="5137461" y="4080917"/>
            <a:ext cx="2157388" cy="2008993"/>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F125053E-1062-4FE2-974C-546DC769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31" name="Picture 2" descr="Image result for elite dangerous">
            <a:extLst>
              <a:ext uri="{FF2B5EF4-FFF2-40B4-BE49-F238E27FC236}">
                <a16:creationId xmlns:a16="http://schemas.microsoft.com/office/drawing/2014/main" id="{B8123586-16FC-48B4-A58A-4024A98F1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070" r="14547" b="1"/>
          <a:stretch/>
        </p:blipFill>
        <p:spPr bwMode="auto">
          <a:xfrm>
            <a:off x="7460907" y="3264089"/>
            <a:ext cx="4027002" cy="359391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mass effect andromeda">
            <a:extLst>
              <a:ext uri="{FF2B5EF4-FFF2-40B4-BE49-F238E27FC236}">
                <a16:creationId xmlns:a16="http://schemas.microsoft.com/office/drawing/2014/main" id="{F72F8175-2FB0-44AD-8253-92A11561F8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433" r="2" b="22953"/>
          <a:stretch/>
        </p:blipFill>
        <p:spPr bwMode="auto">
          <a:xfrm>
            <a:off x="5137459" y="-6"/>
            <a:ext cx="4113440" cy="3920044"/>
          </a:xfrm>
          <a:custGeom>
            <a:avLst/>
            <a:gdLst>
              <a:gd name="connsiteX0" fmla="*/ 0 w 4113440"/>
              <a:gd name="connsiteY0" fmla="*/ 0 h 3920044"/>
              <a:gd name="connsiteX1" fmla="*/ 4113440 w 4113440"/>
              <a:gd name="connsiteY1" fmla="*/ 0 h 3920044"/>
              <a:gd name="connsiteX2" fmla="*/ 4113440 w 4113440"/>
              <a:gd name="connsiteY2" fmla="*/ 3103224 h 3920044"/>
              <a:gd name="connsiteX3" fmla="*/ 2157388 w 4113440"/>
              <a:gd name="connsiteY3" fmla="*/ 3103224 h 3920044"/>
              <a:gd name="connsiteX4" fmla="*/ 2157388 w 4113440"/>
              <a:gd name="connsiteY4" fmla="*/ 3920044 h 3920044"/>
              <a:gd name="connsiteX5" fmla="*/ 0 w 4113440"/>
              <a:gd name="connsiteY5" fmla="*/ 3920044 h 392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3440" h="3920044">
                <a:moveTo>
                  <a:pt x="0" y="0"/>
                </a:moveTo>
                <a:lnTo>
                  <a:pt x="4113440" y="0"/>
                </a:lnTo>
                <a:lnTo>
                  <a:pt x="4113440" y="3103224"/>
                </a:lnTo>
                <a:lnTo>
                  <a:pt x="2157388" y="3103224"/>
                </a:lnTo>
                <a:lnTo>
                  <a:pt x="2157388" y="3920044"/>
                </a:lnTo>
                <a:lnTo>
                  <a:pt x="0" y="392004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812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1FEA-E7AA-4A84-899E-CF3EDEF756EE}"/>
              </a:ext>
            </a:extLst>
          </p:cNvPr>
          <p:cNvSpPr>
            <a:spLocks noGrp="1"/>
          </p:cNvSpPr>
          <p:nvPr>
            <p:ph type="title"/>
          </p:nvPr>
        </p:nvSpPr>
        <p:spPr/>
        <p:txBody>
          <a:bodyPr/>
          <a:lstStyle/>
          <a:p>
            <a:r>
              <a:rPr lang="en-GB" dirty="0"/>
              <a:t>Issues with Peer to peer in games </a:t>
            </a:r>
          </a:p>
        </p:txBody>
      </p:sp>
      <p:sp>
        <p:nvSpPr>
          <p:cNvPr id="3" name="Content Placeholder 2">
            <a:extLst>
              <a:ext uri="{FF2B5EF4-FFF2-40B4-BE49-F238E27FC236}">
                <a16:creationId xmlns:a16="http://schemas.microsoft.com/office/drawing/2014/main" id="{881367D6-C5C6-4C4B-902E-0E35923893A0}"/>
              </a:ext>
            </a:extLst>
          </p:cNvPr>
          <p:cNvSpPr>
            <a:spLocks noGrp="1"/>
          </p:cNvSpPr>
          <p:nvPr>
            <p:ph idx="1"/>
          </p:nvPr>
        </p:nvSpPr>
        <p:spPr/>
        <p:txBody>
          <a:bodyPr/>
          <a:lstStyle/>
          <a:p>
            <a:r>
              <a:rPr lang="en-GB" dirty="0"/>
              <a:t>There are many issues with peer to peer in games two of the big ones are:</a:t>
            </a:r>
          </a:p>
          <a:p>
            <a:pPr lvl="1"/>
            <a:r>
              <a:rPr lang="en-GB" dirty="0"/>
              <a:t>Peers can disconnect for any reason (when there losing) and they just vanish. No server keeping track means no punishment</a:t>
            </a:r>
          </a:p>
          <a:p>
            <a:pPr lvl="1"/>
            <a:r>
              <a:rPr lang="en-GB" dirty="0"/>
              <a:t>Peers can force there own world state on to others or just lie about there’s. no server means no policing.</a:t>
            </a:r>
          </a:p>
        </p:txBody>
      </p:sp>
    </p:spTree>
    <p:extLst>
      <p:ext uri="{BB962C8B-B14F-4D97-AF65-F5344CB8AC3E}">
        <p14:creationId xmlns:p14="http://schemas.microsoft.com/office/powerpoint/2010/main" val="2250144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5904-7755-4833-AA1E-8DE24598C44A}"/>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286A47FB-A96B-4250-817E-8BA693FFFA1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66096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4C39-B1BE-4988-A85E-FC925B4CFF8E}"/>
              </a:ext>
            </a:extLst>
          </p:cNvPr>
          <p:cNvSpPr>
            <a:spLocks noGrp="1"/>
          </p:cNvSpPr>
          <p:nvPr>
            <p:ph type="title"/>
          </p:nvPr>
        </p:nvSpPr>
        <p:spPr/>
        <p:txBody>
          <a:bodyPr/>
          <a:lstStyle/>
          <a:p>
            <a:r>
              <a:rPr lang="en-GB" dirty="0"/>
              <a:t>This week</a:t>
            </a:r>
          </a:p>
        </p:txBody>
      </p:sp>
      <p:sp>
        <p:nvSpPr>
          <p:cNvPr id="3" name="Content Placeholder 2">
            <a:extLst>
              <a:ext uri="{FF2B5EF4-FFF2-40B4-BE49-F238E27FC236}">
                <a16:creationId xmlns:a16="http://schemas.microsoft.com/office/drawing/2014/main" id="{1E4C7656-332A-4AE7-BD76-15C0EFEA7889}"/>
              </a:ext>
            </a:extLst>
          </p:cNvPr>
          <p:cNvSpPr>
            <a:spLocks noGrp="1"/>
          </p:cNvSpPr>
          <p:nvPr>
            <p:ph idx="1"/>
          </p:nvPr>
        </p:nvSpPr>
        <p:spPr/>
        <p:txBody>
          <a:bodyPr/>
          <a:lstStyle/>
          <a:p>
            <a:r>
              <a:rPr lang="en-GB" dirty="0"/>
              <a:t>Make a simple console based peer to peer chat system.</a:t>
            </a:r>
          </a:p>
          <a:p>
            <a:r>
              <a:rPr lang="en-GB" dirty="0"/>
              <a:t>Send messages to each other using broadcasts.</a:t>
            </a:r>
          </a:p>
          <a:p>
            <a:r>
              <a:rPr lang="en-GB" dirty="0"/>
              <a:t>If you see any problems, can you find a way to fix them?</a:t>
            </a:r>
          </a:p>
          <a:p>
            <a:r>
              <a:rPr lang="en-GB" dirty="0"/>
              <a:t>Can you find a way for users to broadcast there presence on the network but allow for private messaging?</a:t>
            </a:r>
            <a:br>
              <a:rPr lang="en-GB" dirty="0"/>
            </a:br>
            <a:endParaRPr lang="en-GB" dirty="0"/>
          </a:p>
        </p:txBody>
      </p:sp>
    </p:spTree>
    <p:extLst>
      <p:ext uri="{BB962C8B-B14F-4D97-AF65-F5344CB8AC3E}">
        <p14:creationId xmlns:p14="http://schemas.microsoft.com/office/powerpoint/2010/main" val="283712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D801-DD8E-4BE5-A12A-AC4D01C5094D}"/>
              </a:ext>
            </a:extLst>
          </p:cNvPr>
          <p:cNvSpPr>
            <a:spLocks noGrp="1"/>
          </p:cNvSpPr>
          <p:nvPr>
            <p:ph type="title"/>
          </p:nvPr>
        </p:nvSpPr>
        <p:spPr/>
        <p:txBody>
          <a:bodyPr/>
          <a:lstStyle/>
          <a:p>
            <a:r>
              <a:rPr lang="en-GB" dirty="0"/>
              <a:t>Client server</a:t>
            </a:r>
          </a:p>
        </p:txBody>
      </p:sp>
      <p:sp>
        <p:nvSpPr>
          <p:cNvPr id="3" name="Content Placeholder 2">
            <a:extLst>
              <a:ext uri="{FF2B5EF4-FFF2-40B4-BE49-F238E27FC236}">
                <a16:creationId xmlns:a16="http://schemas.microsoft.com/office/drawing/2014/main" id="{9815FB86-892A-4226-A4C4-DF953085DDD2}"/>
              </a:ext>
            </a:extLst>
          </p:cNvPr>
          <p:cNvSpPr>
            <a:spLocks noGrp="1"/>
          </p:cNvSpPr>
          <p:nvPr>
            <p:ph idx="1"/>
          </p:nvPr>
        </p:nvSpPr>
        <p:spPr/>
        <p:txBody>
          <a:bodyPr/>
          <a:lstStyle/>
          <a:p>
            <a:r>
              <a:rPr lang="en-GB" dirty="0"/>
              <a:t>Servers, providers of resources or functionality</a:t>
            </a:r>
          </a:p>
          <a:p>
            <a:r>
              <a:rPr lang="en-GB" dirty="0"/>
              <a:t>Clients, consume the resources or functionality of the servers but do not provide functionality of there own.</a:t>
            </a:r>
          </a:p>
          <a:p>
            <a:endParaRPr lang="en-GB" dirty="0"/>
          </a:p>
          <a:p>
            <a:r>
              <a:rPr lang="en-GB" dirty="0"/>
              <a:t>A system can run several servers and can run zero or more clients</a:t>
            </a:r>
          </a:p>
          <a:p>
            <a:r>
              <a:rPr lang="en-GB" dirty="0"/>
              <a:t>Usually, clients and servers are separate machines, connected over a network.</a:t>
            </a:r>
          </a:p>
        </p:txBody>
      </p:sp>
    </p:spTree>
    <p:extLst>
      <p:ext uri="{BB962C8B-B14F-4D97-AF65-F5344CB8AC3E}">
        <p14:creationId xmlns:p14="http://schemas.microsoft.com/office/powerpoint/2010/main" val="108290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2768-BC4A-4664-A56A-5CC0BDE02EF3}"/>
              </a:ext>
            </a:extLst>
          </p:cNvPr>
          <p:cNvSpPr>
            <a:spLocks noGrp="1"/>
          </p:cNvSpPr>
          <p:nvPr>
            <p:ph type="title"/>
          </p:nvPr>
        </p:nvSpPr>
        <p:spPr/>
        <p:txBody>
          <a:bodyPr/>
          <a:lstStyle/>
          <a:p>
            <a:endParaRPr lang="en-GB"/>
          </a:p>
        </p:txBody>
      </p:sp>
      <p:pic>
        <p:nvPicPr>
          <p:cNvPr id="1026" name="Picture 2" descr="https://upload.wikimedia.org/wikipedia/commons/thumb/c/c9/Client-server-model.svg/1024px-Client-server-model.svg.png">
            <a:extLst>
              <a:ext uri="{FF2B5EF4-FFF2-40B4-BE49-F238E27FC236}">
                <a16:creationId xmlns:a16="http://schemas.microsoft.com/office/drawing/2014/main" id="{73CDF92E-260A-465A-8752-27E75FE4DD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231106"/>
            <a:ext cx="7315200" cy="438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11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C8C5-4288-434D-8A7C-8CB45F32708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991460C-DA36-4E89-A444-D97E194A4FAB}"/>
              </a:ext>
            </a:extLst>
          </p:cNvPr>
          <p:cNvSpPr>
            <a:spLocks noGrp="1"/>
          </p:cNvSpPr>
          <p:nvPr>
            <p:ph idx="1"/>
          </p:nvPr>
        </p:nvSpPr>
        <p:spPr/>
        <p:txBody>
          <a:bodyPr/>
          <a:lstStyle/>
          <a:p>
            <a:r>
              <a:rPr lang="en-GB" dirty="0"/>
              <a:t>The client server model requires end to end connections.</a:t>
            </a:r>
          </a:p>
          <a:p>
            <a:r>
              <a:rPr lang="en-GB" dirty="0"/>
              <a:t>The client MUST know the servers IP and which port to connect to.</a:t>
            </a:r>
          </a:p>
          <a:p>
            <a:r>
              <a:rPr lang="en-GB" dirty="0"/>
              <a:t>Once the connection is established, all packets from the client (the IP endpoint ) contain the clients IP and port number so the server can respond .</a:t>
            </a:r>
          </a:p>
        </p:txBody>
      </p:sp>
    </p:spTree>
    <p:extLst>
      <p:ext uri="{BB962C8B-B14F-4D97-AF65-F5344CB8AC3E}">
        <p14:creationId xmlns:p14="http://schemas.microsoft.com/office/powerpoint/2010/main" val="174195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0821-0142-4D49-8A63-D22125ED687D}"/>
              </a:ext>
            </a:extLst>
          </p:cNvPr>
          <p:cNvSpPr>
            <a:spLocks noGrp="1"/>
          </p:cNvSpPr>
          <p:nvPr>
            <p:ph type="title"/>
          </p:nvPr>
        </p:nvSpPr>
        <p:spPr/>
        <p:txBody>
          <a:bodyPr/>
          <a:lstStyle/>
          <a:p>
            <a:r>
              <a:rPr lang="en-GB" dirty="0"/>
              <a:t>Usage</a:t>
            </a:r>
          </a:p>
        </p:txBody>
      </p:sp>
      <p:sp>
        <p:nvSpPr>
          <p:cNvPr id="3" name="Content Placeholder 2">
            <a:extLst>
              <a:ext uri="{FF2B5EF4-FFF2-40B4-BE49-F238E27FC236}">
                <a16:creationId xmlns:a16="http://schemas.microsoft.com/office/drawing/2014/main" id="{A8E736E4-862F-4C0A-8A45-817E108C7C9D}"/>
              </a:ext>
            </a:extLst>
          </p:cNvPr>
          <p:cNvSpPr>
            <a:spLocks noGrp="1"/>
          </p:cNvSpPr>
          <p:nvPr>
            <p:ph idx="1"/>
          </p:nvPr>
        </p:nvSpPr>
        <p:spPr/>
        <p:txBody>
          <a:bodyPr/>
          <a:lstStyle/>
          <a:p>
            <a:r>
              <a:rPr lang="en-GB" dirty="0"/>
              <a:t>Web sites</a:t>
            </a:r>
          </a:p>
          <a:p>
            <a:pPr lvl="1"/>
            <a:r>
              <a:rPr lang="en-GB" dirty="0" err="1"/>
              <a:t>Ebay</a:t>
            </a:r>
            <a:endParaRPr lang="en-GB" dirty="0"/>
          </a:p>
          <a:p>
            <a:pPr lvl="1"/>
            <a:r>
              <a:rPr lang="en-GB" dirty="0"/>
              <a:t>Amazon</a:t>
            </a:r>
          </a:p>
          <a:p>
            <a:r>
              <a:rPr lang="en-GB" dirty="0"/>
              <a:t>Streaming video</a:t>
            </a:r>
          </a:p>
          <a:p>
            <a:r>
              <a:rPr lang="en-GB" dirty="0"/>
              <a:t>Date and time information</a:t>
            </a:r>
          </a:p>
          <a:p>
            <a:r>
              <a:rPr lang="en-GB" dirty="0"/>
              <a:t>File transfer protocol (FTP)</a:t>
            </a:r>
          </a:p>
        </p:txBody>
      </p:sp>
    </p:spTree>
    <p:extLst>
      <p:ext uri="{BB962C8B-B14F-4D97-AF65-F5344CB8AC3E}">
        <p14:creationId xmlns:p14="http://schemas.microsoft.com/office/powerpoint/2010/main" val="7099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EA992460-7FA3-40FE-A958-BCD1981B9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DF57D5B-380D-48E9-8DAD-DD500FE80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305309-EDED-47A4-9664-EBDC882FAEDE}"/>
              </a:ext>
            </a:extLst>
          </p:cNvPr>
          <p:cNvSpPr>
            <a:spLocks noGrp="1"/>
          </p:cNvSpPr>
          <p:nvPr>
            <p:ph type="title"/>
          </p:nvPr>
        </p:nvSpPr>
        <p:spPr>
          <a:xfrm>
            <a:off x="321733" y="1123837"/>
            <a:ext cx="3983632" cy="1255469"/>
          </a:xfrm>
        </p:spPr>
        <p:txBody>
          <a:bodyPr>
            <a:normAutofit/>
          </a:bodyPr>
          <a:lstStyle/>
          <a:p>
            <a:r>
              <a:rPr lang="en-GB" dirty="0"/>
              <a:t>In games</a:t>
            </a:r>
          </a:p>
        </p:txBody>
      </p:sp>
      <p:sp>
        <p:nvSpPr>
          <p:cNvPr id="3" name="Content Placeholder 2">
            <a:extLst>
              <a:ext uri="{FF2B5EF4-FFF2-40B4-BE49-F238E27FC236}">
                <a16:creationId xmlns:a16="http://schemas.microsoft.com/office/drawing/2014/main" id="{FA62407A-D5C3-4384-A7F8-83DDB982F37C}"/>
              </a:ext>
            </a:extLst>
          </p:cNvPr>
          <p:cNvSpPr>
            <a:spLocks noGrp="1"/>
          </p:cNvSpPr>
          <p:nvPr>
            <p:ph idx="1"/>
          </p:nvPr>
        </p:nvSpPr>
        <p:spPr>
          <a:xfrm>
            <a:off x="321733" y="2510395"/>
            <a:ext cx="3983632" cy="3274586"/>
          </a:xfrm>
        </p:spPr>
        <p:txBody>
          <a:bodyPr anchor="t">
            <a:normAutofit/>
          </a:bodyPr>
          <a:lstStyle/>
          <a:p>
            <a:r>
              <a:rPr lang="en-GB" sz="1800" dirty="0">
                <a:solidFill>
                  <a:srgbClr val="FFFFFF"/>
                </a:solidFill>
              </a:rPr>
              <a:t>We use this model for most kinds of games</a:t>
            </a:r>
          </a:p>
          <a:p>
            <a:r>
              <a:rPr lang="en-GB" sz="1800" dirty="0">
                <a:solidFill>
                  <a:srgbClr val="FFFFFF"/>
                </a:solidFill>
              </a:rPr>
              <a:t>Many games run servers on local computers and run a client along side.</a:t>
            </a:r>
          </a:p>
          <a:p>
            <a:r>
              <a:rPr lang="en-GB" sz="1800" dirty="0">
                <a:solidFill>
                  <a:srgbClr val="FFFFFF"/>
                </a:solidFill>
              </a:rPr>
              <a:t>Unreal tournament is an example of this.</a:t>
            </a:r>
          </a:p>
          <a:p>
            <a:endParaRPr lang="en-GB" sz="1800" dirty="0">
              <a:solidFill>
                <a:srgbClr val="FFFFFF"/>
              </a:solidFill>
            </a:endParaRPr>
          </a:p>
        </p:txBody>
      </p:sp>
      <p:pic>
        <p:nvPicPr>
          <p:cNvPr id="2052" name="Picture 4" descr="Image result for call of duty">
            <a:extLst>
              <a:ext uri="{FF2B5EF4-FFF2-40B4-BE49-F238E27FC236}">
                <a16:creationId xmlns:a16="http://schemas.microsoft.com/office/drawing/2014/main" id="{B9A4C852-C114-4544-973C-1BDA9796D7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07" r="25206"/>
          <a:stretch/>
        </p:blipFill>
        <p:spPr bwMode="auto">
          <a:xfrm>
            <a:off x="9408841" y="768097"/>
            <a:ext cx="2079069" cy="23442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world of warcraft">
            <a:extLst>
              <a:ext uri="{FF2B5EF4-FFF2-40B4-BE49-F238E27FC236}">
                <a16:creationId xmlns:a16="http://schemas.microsoft.com/office/drawing/2014/main" id="{74F82CAA-DB1E-4940-B808-B0D8A96A9D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470" r="22317" b="-4"/>
          <a:stretch/>
        </p:blipFill>
        <p:spPr bwMode="auto">
          <a:xfrm>
            <a:off x="5137461" y="4080917"/>
            <a:ext cx="2157388" cy="2008993"/>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F125053E-1062-4FE2-974C-546DC769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4" name="Picture 6" descr="Image result for factorio">
            <a:extLst>
              <a:ext uri="{FF2B5EF4-FFF2-40B4-BE49-F238E27FC236}">
                <a16:creationId xmlns:a16="http://schemas.microsoft.com/office/drawing/2014/main" id="{164A2D93-9498-456A-A2D5-586AD06E99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713" r="17138"/>
          <a:stretch/>
        </p:blipFill>
        <p:spPr bwMode="auto">
          <a:xfrm>
            <a:off x="7460907" y="3264089"/>
            <a:ext cx="4027002" cy="359391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lated image">
            <a:extLst>
              <a:ext uri="{FF2B5EF4-FFF2-40B4-BE49-F238E27FC236}">
                <a16:creationId xmlns:a16="http://schemas.microsoft.com/office/drawing/2014/main" id="{86552B27-21D9-46A1-BCC3-351FA77A0D8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483" r="21490" b="-2"/>
          <a:stretch/>
        </p:blipFill>
        <p:spPr bwMode="auto">
          <a:xfrm>
            <a:off x="5137459" y="-6"/>
            <a:ext cx="4113440" cy="3920044"/>
          </a:xfrm>
          <a:custGeom>
            <a:avLst/>
            <a:gdLst>
              <a:gd name="connsiteX0" fmla="*/ 0 w 4113440"/>
              <a:gd name="connsiteY0" fmla="*/ 0 h 3920044"/>
              <a:gd name="connsiteX1" fmla="*/ 4113440 w 4113440"/>
              <a:gd name="connsiteY1" fmla="*/ 0 h 3920044"/>
              <a:gd name="connsiteX2" fmla="*/ 4113440 w 4113440"/>
              <a:gd name="connsiteY2" fmla="*/ 3103224 h 3920044"/>
              <a:gd name="connsiteX3" fmla="*/ 2157388 w 4113440"/>
              <a:gd name="connsiteY3" fmla="*/ 3103224 h 3920044"/>
              <a:gd name="connsiteX4" fmla="*/ 2157388 w 4113440"/>
              <a:gd name="connsiteY4" fmla="*/ 3920044 h 3920044"/>
              <a:gd name="connsiteX5" fmla="*/ 0 w 4113440"/>
              <a:gd name="connsiteY5" fmla="*/ 3920044 h 392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3440" h="3920044">
                <a:moveTo>
                  <a:pt x="0" y="0"/>
                </a:moveTo>
                <a:lnTo>
                  <a:pt x="4113440" y="0"/>
                </a:lnTo>
                <a:lnTo>
                  <a:pt x="4113440" y="3103224"/>
                </a:lnTo>
                <a:lnTo>
                  <a:pt x="2157388" y="3103224"/>
                </a:lnTo>
                <a:lnTo>
                  <a:pt x="2157388" y="3920044"/>
                </a:lnTo>
                <a:lnTo>
                  <a:pt x="0" y="392004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87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B44A-0CA3-4D3D-940B-AFD7C11BE2D0}"/>
              </a:ext>
            </a:extLst>
          </p:cNvPr>
          <p:cNvSpPr>
            <a:spLocks noGrp="1"/>
          </p:cNvSpPr>
          <p:nvPr>
            <p:ph type="title"/>
          </p:nvPr>
        </p:nvSpPr>
        <p:spPr/>
        <p:txBody>
          <a:bodyPr/>
          <a:lstStyle/>
          <a:p>
            <a:r>
              <a:rPr lang="en-GB" dirty="0"/>
              <a:t>For this to work</a:t>
            </a:r>
          </a:p>
        </p:txBody>
      </p:sp>
      <p:sp>
        <p:nvSpPr>
          <p:cNvPr id="3" name="Content Placeholder 2">
            <a:extLst>
              <a:ext uri="{FF2B5EF4-FFF2-40B4-BE49-F238E27FC236}">
                <a16:creationId xmlns:a16="http://schemas.microsoft.com/office/drawing/2014/main" id="{970601CB-8DD0-4484-B5A3-4CB340CBC9F3}"/>
              </a:ext>
            </a:extLst>
          </p:cNvPr>
          <p:cNvSpPr>
            <a:spLocks noGrp="1"/>
          </p:cNvSpPr>
          <p:nvPr>
            <p:ph idx="1"/>
          </p:nvPr>
        </p:nvSpPr>
        <p:spPr/>
        <p:txBody>
          <a:bodyPr/>
          <a:lstStyle/>
          <a:p>
            <a:r>
              <a:rPr lang="en-GB" dirty="0"/>
              <a:t>We need to know the IP address of the server</a:t>
            </a:r>
          </a:p>
          <a:p>
            <a:r>
              <a:rPr lang="en-GB" dirty="0"/>
              <a:t>As we talked  about in week one. We use Domain Name Servers (DNS) to translate google.com in to an IP address (8.8.8.8).</a:t>
            </a:r>
          </a:p>
          <a:p>
            <a:r>
              <a:rPr lang="en-GB" dirty="0"/>
              <a:t>The address of the DNS is either stored in our Operating system or our request is automatically forwarded on to the ISP’s known DNS.</a:t>
            </a:r>
          </a:p>
          <a:p>
            <a:r>
              <a:rPr lang="en-GB" dirty="0"/>
              <a:t>No matter which way you look at it, you ALWAYS need to know the servers IP to connect over the internet.</a:t>
            </a:r>
          </a:p>
        </p:txBody>
      </p:sp>
    </p:spTree>
    <p:extLst>
      <p:ext uri="{BB962C8B-B14F-4D97-AF65-F5344CB8AC3E}">
        <p14:creationId xmlns:p14="http://schemas.microsoft.com/office/powerpoint/2010/main" val="84082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61B2-10F9-4709-9CE3-A465B22F519C}"/>
              </a:ext>
            </a:extLst>
          </p:cNvPr>
          <p:cNvSpPr>
            <a:spLocks noGrp="1"/>
          </p:cNvSpPr>
          <p:nvPr>
            <p:ph type="title"/>
          </p:nvPr>
        </p:nvSpPr>
        <p:spPr/>
        <p:txBody>
          <a:bodyPr/>
          <a:lstStyle/>
          <a:p>
            <a:r>
              <a:rPr lang="en-GB" dirty="0"/>
              <a:t>Peer to peer</a:t>
            </a:r>
          </a:p>
        </p:txBody>
      </p:sp>
      <p:sp>
        <p:nvSpPr>
          <p:cNvPr id="3" name="Text Placeholder 2">
            <a:extLst>
              <a:ext uri="{FF2B5EF4-FFF2-40B4-BE49-F238E27FC236}">
                <a16:creationId xmlns:a16="http://schemas.microsoft.com/office/drawing/2014/main" id="{D87DF248-8C2C-4D42-93A7-7E1D1D968CD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4238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C961-9AF3-47F6-AF23-D1C01F17322B}"/>
              </a:ext>
            </a:extLst>
          </p:cNvPr>
          <p:cNvSpPr>
            <a:spLocks noGrp="1"/>
          </p:cNvSpPr>
          <p:nvPr>
            <p:ph type="title"/>
          </p:nvPr>
        </p:nvSpPr>
        <p:spPr>
          <a:xfrm>
            <a:off x="252919" y="1123837"/>
            <a:ext cx="2947482" cy="4601183"/>
          </a:xfrm>
        </p:spPr>
        <p:txBody>
          <a:bodyPr>
            <a:normAutofit/>
          </a:bodyPr>
          <a:lstStyle/>
          <a:p>
            <a:endParaRPr lang="en-GB"/>
          </a:p>
        </p:txBody>
      </p:sp>
      <p:sp>
        <p:nvSpPr>
          <p:cNvPr id="3" name="Content Placeholder 2">
            <a:extLst>
              <a:ext uri="{FF2B5EF4-FFF2-40B4-BE49-F238E27FC236}">
                <a16:creationId xmlns:a16="http://schemas.microsoft.com/office/drawing/2014/main" id="{1F2FDD79-52DB-4136-983E-A501BBA498D6}"/>
              </a:ext>
            </a:extLst>
          </p:cNvPr>
          <p:cNvSpPr>
            <a:spLocks noGrp="1"/>
          </p:cNvSpPr>
          <p:nvPr>
            <p:ph idx="1"/>
          </p:nvPr>
        </p:nvSpPr>
        <p:spPr>
          <a:xfrm>
            <a:off x="3869267" y="864108"/>
            <a:ext cx="3585891" cy="5120640"/>
          </a:xfrm>
        </p:spPr>
        <p:txBody>
          <a:bodyPr>
            <a:normAutofit/>
          </a:bodyPr>
          <a:lstStyle/>
          <a:p>
            <a:r>
              <a:rPr lang="en-GB" dirty="0"/>
              <a:t>In a peer to peer network, nodes operate as both client and server.</a:t>
            </a:r>
          </a:p>
          <a:p>
            <a:r>
              <a:rPr lang="en-GB" dirty="0"/>
              <a:t>Any node in the network can communicate with any other node.</a:t>
            </a:r>
          </a:p>
          <a:p>
            <a:r>
              <a:rPr lang="en-GB" dirty="0"/>
              <a:t>There is no central point of connection in the network.</a:t>
            </a:r>
          </a:p>
          <a:p>
            <a:r>
              <a:rPr lang="en-GB" dirty="0"/>
              <a:t>This increases network stability by making peers less dependant on any one point of failure.</a:t>
            </a:r>
          </a:p>
        </p:txBody>
      </p:sp>
      <p:pic>
        <p:nvPicPr>
          <p:cNvPr id="3074" name="Picture 2" descr="https://upload.wikimedia.org/wikipedia/en/thumb/f/fa/Unstructured_peer-to-peer_network_diagram.png/300px-Unstructured_peer-to-peer_network_diagram.png">
            <a:extLst>
              <a:ext uri="{FF2B5EF4-FFF2-40B4-BE49-F238E27FC236}">
                <a16:creationId xmlns:a16="http://schemas.microsoft.com/office/drawing/2014/main" id="{3359CD62-EC77-4E90-8B0B-DF07807EA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120" y="2010156"/>
            <a:ext cx="3474720" cy="283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33186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78</TotalTime>
  <Words>759</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 2</vt:lpstr>
      <vt:lpstr>Frame</vt:lpstr>
      <vt:lpstr>Client Server &amp; Peer to peer</vt:lpstr>
      <vt:lpstr>Client server</vt:lpstr>
      <vt:lpstr>PowerPoint Presentation</vt:lpstr>
      <vt:lpstr>PowerPoint Presentation</vt:lpstr>
      <vt:lpstr>Usage</vt:lpstr>
      <vt:lpstr>In games</vt:lpstr>
      <vt:lpstr>For this to work</vt:lpstr>
      <vt:lpstr>Peer to peer</vt:lpstr>
      <vt:lpstr>PowerPoint Presentation</vt:lpstr>
      <vt:lpstr>PowerPoint Presentation</vt:lpstr>
      <vt:lpstr>Multicasting in C#</vt:lpstr>
      <vt:lpstr>Peer discovery over the internet</vt:lpstr>
      <vt:lpstr>PowerPoint Presentation</vt:lpstr>
      <vt:lpstr>Usage </vt:lpstr>
      <vt:lpstr>In Games</vt:lpstr>
      <vt:lpstr>Issues with Peer to peer in games </vt:lpstr>
      <vt:lpstr>Questions?</vt:lpstr>
      <vt:lpstr>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Server &amp; Peer to peer</dc:title>
  <dc:creator>Nick Thomas</dc:creator>
  <cp:lastModifiedBy>Nicholas Thomas</cp:lastModifiedBy>
  <cp:revision>1</cp:revision>
  <dcterms:created xsi:type="dcterms:W3CDTF">2019-02-24T19:23:03Z</dcterms:created>
  <dcterms:modified xsi:type="dcterms:W3CDTF">2020-03-02T11:56:28Z</dcterms:modified>
</cp:coreProperties>
</file>