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FA71F-C4BA-4134-BA20-FDC61B2E8EE0}" v="49" dt="2019-03-04T12:20:4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CDAFA71F-C4BA-4134-BA20-FDC61B2E8EE0}"/>
    <pc:docChg chg="undo custSel mod addSld delSld modSld sldOrd">
      <pc:chgData name="Nick Thomas" userId="c70d66d9-7267-4f59-8d9e-6268ec5bdaef" providerId="ADAL" clId="{CDAFA71F-C4BA-4134-BA20-FDC61B2E8EE0}" dt="2019-03-04T12:20:47.358" v="2158" actId="20577"/>
      <pc:docMkLst>
        <pc:docMk/>
      </pc:docMkLst>
      <pc:sldChg chg="modSp add">
        <pc:chgData name="Nick Thomas" userId="c70d66d9-7267-4f59-8d9e-6268ec5bdaef" providerId="ADAL" clId="{CDAFA71F-C4BA-4134-BA20-FDC61B2E8EE0}" dt="2019-02-27T15:11:35.141" v="27"/>
        <pc:sldMkLst>
          <pc:docMk/>
          <pc:sldMk cId="3383491365" sldId="256"/>
        </pc:sldMkLst>
        <pc:spChg chg="mod">
          <ac:chgData name="Nick Thomas" userId="c70d66d9-7267-4f59-8d9e-6268ec5bdaef" providerId="ADAL" clId="{CDAFA71F-C4BA-4134-BA20-FDC61B2E8EE0}" dt="2019-02-27T15:11:11.810" v="26" actId="20577"/>
          <ac:spMkLst>
            <pc:docMk/>
            <pc:sldMk cId="3383491365" sldId="256"/>
            <ac:spMk id="2" creationId="{E21FC857-C8D4-4B87-A2B9-7E9B78D1EE7B}"/>
          </ac:spMkLst>
        </pc:spChg>
        <pc:spChg chg="mod">
          <ac:chgData name="Nick Thomas" userId="c70d66d9-7267-4f59-8d9e-6268ec5bdaef" providerId="ADAL" clId="{CDAFA71F-C4BA-4134-BA20-FDC61B2E8EE0}" dt="2019-02-27T15:11:35.141" v="27"/>
          <ac:spMkLst>
            <pc:docMk/>
            <pc:sldMk cId="3383491365" sldId="256"/>
            <ac:spMk id="3" creationId="{40FD2617-9E9D-4B30-9542-F3C1EE15CBBD}"/>
          </ac:spMkLst>
        </pc:spChg>
      </pc:sldChg>
      <pc:sldChg chg="modSp add">
        <pc:chgData name="Nick Thomas" userId="c70d66d9-7267-4f59-8d9e-6268ec5bdaef" providerId="ADAL" clId="{CDAFA71F-C4BA-4134-BA20-FDC61B2E8EE0}" dt="2019-02-27T15:14:02.030" v="322" actId="20577"/>
        <pc:sldMkLst>
          <pc:docMk/>
          <pc:sldMk cId="3817496538" sldId="257"/>
        </pc:sldMkLst>
        <pc:spChg chg="mod">
          <ac:chgData name="Nick Thomas" userId="c70d66d9-7267-4f59-8d9e-6268ec5bdaef" providerId="ADAL" clId="{CDAFA71F-C4BA-4134-BA20-FDC61B2E8EE0}" dt="2019-02-27T15:11:52.062" v="31" actId="20577"/>
          <ac:spMkLst>
            <pc:docMk/>
            <pc:sldMk cId="3817496538" sldId="257"/>
            <ac:spMk id="2" creationId="{1D35004B-E350-4A6B-9AE2-4B9A28EADF9E}"/>
          </ac:spMkLst>
        </pc:spChg>
        <pc:spChg chg="mod">
          <ac:chgData name="Nick Thomas" userId="c70d66d9-7267-4f59-8d9e-6268ec5bdaef" providerId="ADAL" clId="{CDAFA71F-C4BA-4134-BA20-FDC61B2E8EE0}" dt="2019-02-27T15:14:02.030" v="322" actId="20577"/>
          <ac:spMkLst>
            <pc:docMk/>
            <pc:sldMk cId="3817496538" sldId="257"/>
            <ac:spMk id="3" creationId="{8B452100-D0D3-4914-B345-1E14CCDADCD1}"/>
          </ac:spMkLst>
        </pc:spChg>
      </pc:sldChg>
      <pc:sldChg chg="modSp add ord">
        <pc:chgData name="Nick Thomas" userId="c70d66d9-7267-4f59-8d9e-6268ec5bdaef" providerId="ADAL" clId="{CDAFA71F-C4BA-4134-BA20-FDC61B2E8EE0}" dt="2019-02-28T09:07:45.241" v="1064"/>
        <pc:sldMkLst>
          <pc:docMk/>
          <pc:sldMk cId="3075350015" sldId="258"/>
        </pc:sldMkLst>
        <pc:spChg chg="mod">
          <ac:chgData name="Nick Thomas" userId="c70d66d9-7267-4f59-8d9e-6268ec5bdaef" providerId="ADAL" clId="{CDAFA71F-C4BA-4134-BA20-FDC61B2E8EE0}" dt="2019-02-27T15:14:28.859" v="387" actId="20577"/>
          <ac:spMkLst>
            <pc:docMk/>
            <pc:sldMk cId="3075350015" sldId="258"/>
            <ac:spMk id="2" creationId="{0C51B5EE-66D5-4245-9149-9B943CB9486B}"/>
          </ac:spMkLst>
        </pc:spChg>
        <pc:spChg chg="mod">
          <ac:chgData name="Nick Thomas" userId="c70d66d9-7267-4f59-8d9e-6268ec5bdaef" providerId="ADAL" clId="{CDAFA71F-C4BA-4134-BA20-FDC61B2E8EE0}" dt="2019-02-27T16:38:43.883" v="1051" actId="313"/>
          <ac:spMkLst>
            <pc:docMk/>
            <pc:sldMk cId="3075350015" sldId="258"/>
            <ac:spMk id="3" creationId="{2FA7A8C7-932F-471F-BD58-C2B92EA56E97}"/>
          </ac:spMkLst>
        </pc:spChg>
      </pc:sldChg>
      <pc:sldChg chg="addSp delSp modSp add mod ord setBg">
        <pc:chgData name="Nick Thomas" userId="c70d66d9-7267-4f59-8d9e-6268ec5bdaef" providerId="ADAL" clId="{CDAFA71F-C4BA-4134-BA20-FDC61B2E8EE0}" dt="2019-02-28T09:07:30.235" v="1061"/>
        <pc:sldMkLst>
          <pc:docMk/>
          <pc:sldMk cId="2451599408" sldId="259"/>
        </pc:sldMkLst>
        <pc:spChg chg="mod">
          <ac:chgData name="Nick Thomas" userId="c70d66d9-7267-4f59-8d9e-6268ec5bdaef" providerId="ADAL" clId="{CDAFA71F-C4BA-4134-BA20-FDC61B2E8EE0}" dt="2019-02-27T16:43:55.957" v="1058" actId="26606"/>
          <ac:spMkLst>
            <pc:docMk/>
            <pc:sldMk cId="2451599408" sldId="259"/>
            <ac:spMk id="2" creationId="{1A76E27E-D3B4-403C-ACEE-B44909F21FCD}"/>
          </ac:spMkLst>
        </pc:spChg>
        <pc:spChg chg="del">
          <ac:chgData name="Nick Thomas" userId="c70d66d9-7267-4f59-8d9e-6268ec5bdaef" providerId="ADAL" clId="{CDAFA71F-C4BA-4134-BA20-FDC61B2E8EE0}" dt="2019-02-27T16:43:47.350" v="1053" actId="478"/>
          <ac:spMkLst>
            <pc:docMk/>
            <pc:sldMk cId="2451599408" sldId="259"/>
            <ac:spMk id="3" creationId="{6F951A38-CE54-4201-B1F7-B66D8A158E74}"/>
          </ac:spMkLst>
        </pc:spChg>
        <pc:spChg chg="add del">
          <ac:chgData name="Nick Thomas" userId="c70d66d9-7267-4f59-8d9e-6268ec5bdaef" providerId="ADAL" clId="{CDAFA71F-C4BA-4134-BA20-FDC61B2E8EE0}" dt="2019-02-27T16:43:55.957" v="1058" actId="26606"/>
          <ac:spMkLst>
            <pc:docMk/>
            <pc:sldMk cId="2451599408" sldId="259"/>
            <ac:spMk id="71" creationId="{17115F77-2FAE-4CA7-9A7F-10D5F2C8F831}"/>
          </ac:spMkLst>
        </pc:spChg>
        <pc:spChg chg="add del">
          <ac:chgData name="Nick Thomas" userId="c70d66d9-7267-4f59-8d9e-6268ec5bdaef" providerId="ADAL" clId="{CDAFA71F-C4BA-4134-BA20-FDC61B2E8EE0}" dt="2019-02-27T16:43:55.957" v="1058" actId="26606"/>
          <ac:spMkLst>
            <pc:docMk/>
            <pc:sldMk cId="2451599408" sldId="259"/>
            <ac:spMk id="73" creationId="{5CD4C046-A04C-46CC-AFA3-6B0621F628C8}"/>
          </ac:spMkLst>
        </pc:spChg>
        <pc:spChg chg="add del">
          <ac:chgData name="Nick Thomas" userId="c70d66d9-7267-4f59-8d9e-6268ec5bdaef" providerId="ADAL" clId="{CDAFA71F-C4BA-4134-BA20-FDC61B2E8EE0}" dt="2019-02-27T16:43:55.957" v="1058" actId="26606"/>
          <ac:spMkLst>
            <pc:docMk/>
            <pc:sldMk cId="2451599408" sldId="259"/>
            <ac:spMk id="75" creationId="{66C7A97A-A7DE-4DFB-8542-1E4BF24C7D31}"/>
          </ac:spMkLst>
        </pc:spChg>
        <pc:spChg chg="add del">
          <ac:chgData name="Nick Thomas" userId="c70d66d9-7267-4f59-8d9e-6268ec5bdaef" providerId="ADAL" clId="{CDAFA71F-C4BA-4134-BA20-FDC61B2E8EE0}" dt="2019-02-27T16:43:55.957" v="1058" actId="26606"/>
          <ac:spMkLst>
            <pc:docMk/>
            <pc:sldMk cId="2451599408" sldId="259"/>
            <ac:spMk id="77" creationId="{BE111DB0-3D73-4D20-9D57-CEF5A0D865B9}"/>
          </ac:spMkLst>
        </pc:spChg>
        <pc:spChg chg="add del">
          <ac:chgData name="Nick Thomas" userId="c70d66d9-7267-4f59-8d9e-6268ec5bdaef" providerId="ADAL" clId="{CDAFA71F-C4BA-4134-BA20-FDC61B2E8EE0}" dt="2019-02-27T16:43:55.957" v="1058" actId="26606"/>
          <ac:spMkLst>
            <pc:docMk/>
            <pc:sldMk cId="2451599408" sldId="259"/>
            <ac:spMk id="79" creationId="{027ADCA0-A066-4B16-8E1F-3C2483947B72}"/>
          </ac:spMkLst>
        </pc:spChg>
        <pc:picChg chg="add mod">
          <ac:chgData name="Nick Thomas" userId="c70d66d9-7267-4f59-8d9e-6268ec5bdaef" providerId="ADAL" clId="{CDAFA71F-C4BA-4134-BA20-FDC61B2E8EE0}" dt="2019-02-27T16:44:04.767" v="1060" actId="14100"/>
          <ac:picMkLst>
            <pc:docMk/>
            <pc:sldMk cId="2451599408" sldId="259"/>
            <ac:picMk id="1026" creationId="{F9B38E4B-D1CC-45FF-9EC6-48DBC6CCE4FE}"/>
          </ac:picMkLst>
        </pc:picChg>
      </pc:sldChg>
      <pc:sldChg chg="modSp add">
        <pc:chgData name="Nick Thomas" userId="c70d66d9-7267-4f59-8d9e-6268ec5bdaef" providerId="ADAL" clId="{CDAFA71F-C4BA-4134-BA20-FDC61B2E8EE0}" dt="2019-03-04T12:20:18.737" v="2139" actId="20577"/>
        <pc:sldMkLst>
          <pc:docMk/>
          <pc:sldMk cId="1700091605" sldId="260"/>
        </pc:sldMkLst>
        <pc:spChg chg="mod">
          <ac:chgData name="Nick Thomas" userId="c70d66d9-7267-4f59-8d9e-6268ec5bdaef" providerId="ADAL" clId="{CDAFA71F-C4BA-4134-BA20-FDC61B2E8EE0}" dt="2019-03-04T12:20:18.737" v="2139" actId="20577"/>
          <ac:spMkLst>
            <pc:docMk/>
            <pc:sldMk cId="1700091605" sldId="260"/>
            <ac:spMk id="2" creationId="{916A9AF0-BD9E-47FB-9A71-087A22E33678}"/>
          </ac:spMkLst>
        </pc:spChg>
        <pc:spChg chg="mod">
          <ac:chgData name="Nick Thomas" userId="c70d66d9-7267-4f59-8d9e-6268ec5bdaef" providerId="ADAL" clId="{CDAFA71F-C4BA-4134-BA20-FDC61B2E8EE0}" dt="2019-02-28T09:35:26.201" v="1379" actId="313"/>
          <ac:spMkLst>
            <pc:docMk/>
            <pc:sldMk cId="1700091605" sldId="260"/>
            <ac:spMk id="3" creationId="{75BE3333-D7D6-4BCA-A201-023F45C78962}"/>
          </ac:spMkLst>
        </pc:spChg>
      </pc:sldChg>
      <pc:sldChg chg="modSp add">
        <pc:chgData name="Nick Thomas" userId="c70d66d9-7267-4f59-8d9e-6268ec5bdaef" providerId="ADAL" clId="{CDAFA71F-C4BA-4134-BA20-FDC61B2E8EE0}" dt="2019-03-04T12:20:25.413" v="2145" actId="20577"/>
        <pc:sldMkLst>
          <pc:docMk/>
          <pc:sldMk cId="1100711692" sldId="261"/>
        </pc:sldMkLst>
        <pc:spChg chg="mod">
          <ac:chgData name="Nick Thomas" userId="c70d66d9-7267-4f59-8d9e-6268ec5bdaef" providerId="ADAL" clId="{CDAFA71F-C4BA-4134-BA20-FDC61B2E8EE0}" dt="2019-03-04T12:20:25.413" v="2145" actId="20577"/>
          <ac:spMkLst>
            <pc:docMk/>
            <pc:sldMk cId="1100711692" sldId="261"/>
            <ac:spMk id="2" creationId="{32EA0C78-A06C-4AFD-BC5F-3666976E9FFF}"/>
          </ac:spMkLst>
        </pc:spChg>
        <pc:spChg chg="mod">
          <ac:chgData name="Nick Thomas" userId="c70d66d9-7267-4f59-8d9e-6268ec5bdaef" providerId="ADAL" clId="{CDAFA71F-C4BA-4134-BA20-FDC61B2E8EE0}" dt="2019-02-28T09:38:01.454" v="1722" actId="313"/>
          <ac:spMkLst>
            <pc:docMk/>
            <pc:sldMk cId="1100711692" sldId="261"/>
            <ac:spMk id="3" creationId="{9CF5691A-037E-4FA9-A27B-37453263EB7C}"/>
          </ac:spMkLst>
        </pc:spChg>
      </pc:sldChg>
      <pc:sldChg chg="modSp add">
        <pc:chgData name="Nick Thomas" userId="c70d66d9-7267-4f59-8d9e-6268ec5bdaef" providerId="ADAL" clId="{CDAFA71F-C4BA-4134-BA20-FDC61B2E8EE0}" dt="2019-03-04T12:20:15.575" v="2135" actId="20577"/>
        <pc:sldMkLst>
          <pc:docMk/>
          <pc:sldMk cId="884922618" sldId="262"/>
        </pc:sldMkLst>
        <pc:spChg chg="mod">
          <ac:chgData name="Nick Thomas" userId="c70d66d9-7267-4f59-8d9e-6268ec5bdaef" providerId="ADAL" clId="{CDAFA71F-C4BA-4134-BA20-FDC61B2E8EE0}" dt="2019-03-04T12:20:15.575" v="2135" actId="20577"/>
          <ac:spMkLst>
            <pc:docMk/>
            <pc:sldMk cId="884922618" sldId="262"/>
            <ac:spMk id="2" creationId="{28140E07-7AB0-4536-878B-06E9CCDDA323}"/>
          </ac:spMkLst>
        </pc:spChg>
        <pc:spChg chg="mod">
          <ac:chgData name="Nick Thomas" userId="c70d66d9-7267-4f59-8d9e-6268ec5bdaef" providerId="ADAL" clId="{CDAFA71F-C4BA-4134-BA20-FDC61B2E8EE0}" dt="2019-03-04T12:19:32.032" v="2131" actId="313"/>
          <ac:spMkLst>
            <pc:docMk/>
            <pc:sldMk cId="884922618" sldId="262"/>
            <ac:spMk id="3" creationId="{CCE7DBF7-19AD-4B19-8354-9D0AAF3EB34F}"/>
          </ac:spMkLst>
        </pc:spChg>
      </pc:sldChg>
      <pc:sldChg chg="addSp delSp modSp add">
        <pc:chgData name="Nick Thomas" userId="c70d66d9-7267-4f59-8d9e-6268ec5bdaef" providerId="ADAL" clId="{CDAFA71F-C4BA-4134-BA20-FDC61B2E8EE0}" dt="2019-02-28T13:22:50.134" v="2042" actId="1076"/>
        <pc:sldMkLst>
          <pc:docMk/>
          <pc:sldMk cId="3101570823" sldId="263"/>
        </pc:sldMkLst>
        <pc:spChg chg="mod">
          <ac:chgData name="Nick Thomas" userId="c70d66d9-7267-4f59-8d9e-6268ec5bdaef" providerId="ADAL" clId="{CDAFA71F-C4BA-4134-BA20-FDC61B2E8EE0}" dt="2019-02-28T12:17:47.955" v="1922" actId="20577"/>
          <ac:spMkLst>
            <pc:docMk/>
            <pc:sldMk cId="3101570823" sldId="263"/>
            <ac:spMk id="2" creationId="{7B6AE9D8-0D76-42CA-8D6F-A3A5BBDDA587}"/>
          </ac:spMkLst>
        </pc:spChg>
        <pc:spChg chg="del">
          <ac:chgData name="Nick Thomas" userId="c70d66d9-7267-4f59-8d9e-6268ec5bdaef" providerId="ADAL" clId="{CDAFA71F-C4BA-4134-BA20-FDC61B2E8EE0}" dt="2019-02-28T12:17:57.688" v="1923" actId="478"/>
          <ac:spMkLst>
            <pc:docMk/>
            <pc:sldMk cId="3101570823" sldId="263"/>
            <ac:spMk id="3" creationId="{0721B259-8BCC-4307-8BE6-55B770B1E5F0}"/>
          </ac:spMkLst>
        </pc:spChg>
        <pc:spChg chg="add mod">
          <ac:chgData name="Nick Thomas" userId="c70d66d9-7267-4f59-8d9e-6268ec5bdaef" providerId="ADAL" clId="{CDAFA71F-C4BA-4134-BA20-FDC61B2E8EE0}" dt="2019-02-28T12:20:59.270" v="1969" actId="1076"/>
          <ac:spMkLst>
            <pc:docMk/>
            <pc:sldMk cId="3101570823" sldId="263"/>
            <ac:spMk id="4" creationId="{C08AD5F4-62CC-46B8-A12B-C92CA3308B89}"/>
          </ac:spMkLst>
        </pc:spChg>
        <pc:spChg chg="add mod">
          <ac:chgData name="Nick Thomas" userId="c70d66d9-7267-4f59-8d9e-6268ec5bdaef" providerId="ADAL" clId="{CDAFA71F-C4BA-4134-BA20-FDC61B2E8EE0}" dt="2019-02-28T12:21:05.205" v="1979" actId="20577"/>
          <ac:spMkLst>
            <pc:docMk/>
            <pc:sldMk cId="3101570823" sldId="263"/>
            <ac:spMk id="5" creationId="{CFFC66A1-085E-4F8E-819C-D9939DA90A9B}"/>
          </ac:spMkLst>
        </pc:spChg>
        <pc:spChg chg="add mod">
          <ac:chgData name="Nick Thomas" userId="c70d66d9-7267-4f59-8d9e-6268ec5bdaef" providerId="ADAL" clId="{CDAFA71F-C4BA-4134-BA20-FDC61B2E8EE0}" dt="2019-02-28T12:18:44.065" v="1936" actId="14100"/>
          <ac:spMkLst>
            <pc:docMk/>
            <pc:sldMk cId="3101570823" sldId="263"/>
            <ac:spMk id="6" creationId="{F66E26E0-BC21-41A5-BC93-A4989A42383E}"/>
          </ac:spMkLst>
        </pc:spChg>
        <pc:spChg chg="add mod">
          <ac:chgData name="Nick Thomas" userId="c70d66d9-7267-4f59-8d9e-6268ec5bdaef" providerId="ADAL" clId="{CDAFA71F-C4BA-4134-BA20-FDC61B2E8EE0}" dt="2019-02-28T12:18:48.115" v="1938" actId="1076"/>
          <ac:spMkLst>
            <pc:docMk/>
            <pc:sldMk cId="3101570823" sldId="263"/>
            <ac:spMk id="7" creationId="{B987B41B-35D5-40AD-A014-0900D674B155}"/>
          </ac:spMkLst>
        </pc:spChg>
        <pc:spChg chg="add mod">
          <ac:chgData name="Nick Thomas" userId="c70d66d9-7267-4f59-8d9e-6268ec5bdaef" providerId="ADAL" clId="{CDAFA71F-C4BA-4134-BA20-FDC61B2E8EE0}" dt="2019-02-28T12:18:50.287" v="1940" actId="1076"/>
          <ac:spMkLst>
            <pc:docMk/>
            <pc:sldMk cId="3101570823" sldId="263"/>
            <ac:spMk id="8" creationId="{D140B076-7C7D-452E-B386-E5ADF573A8FA}"/>
          </ac:spMkLst>
        </pc:spChg>
        <pc:spChg chg="add mod">
          <ac:chgData name="Nick Thomas" userId="c70d66d9-7267-4f59-8d9e-6268ec5bdaef" providerId="ADAL" clId="{CDAFA71F-C4BA-4134-BA20-FDC61B2E8EE0}" dt="2019-02-28T12:18:58.002" v="1942" actId="1076"/>
          <ac:spMkLst>
            <pc:docMk/>
            <pc:sldMk cId="3101570823" sldId="263"/>
            <ac:spMk id="9" creationId="{B759D4FC-7B34-47B5-A08F-0B83AECBD2AA}"/>
          </ac:spMkLst>
        </pc:spChg>
        <pc:spChg chg="add mod">
          <ac:chgData name="Nick Thomas" userId="c70d66d9-7267-4f59-8d9e-6268ec5bdaef" providerId="ADAL" clId="{CDAFA71F-C4BA-4134-BA20-FDC61B2E8EE0}" dt="2019-02-28T12:18:58.002" v="1942" actId="1076"/>
          <ac:spMkLst>
            <pc:docMk/>
            <pc:sldMk cId="3101570823" sldId="263"/>
            <ac:spMk id="10" creationId="{02074C04-AD8C-4994-9DF6-5851CC7169AE}"/>
          </ac:spMkLst>
        </pc:spChg>
        <pc:spChg chg="add mod">
          <ac:chgData name="Nick Thomas" userId="c70d66d9-7267-4f59-8d9e-6268ec5bdaef" providerId="ADAL" clId="{CDAFA71F-C4BA-4134-BA20-FDC61B2E8EE0}" dt="2019-02-28T12:18:58.002" v="1942" actId="1076"/>
          <ac:spMkLst>
            <pc:docMk/>
            <pc:sldMk cId="3101570823" sldId="263"/>
            <ac:spMk id="11" creationId="{A248D9FD-8E3E-46BD-8745-545B2CF222E1}"/>
          </ac:spMkLst>
        </pc:spChg>
        <pc:spChg chg="add mod">
          <ac:chgData name="Nick Thomas" userId="c70d66d9-7267-4f59-8d9e-6268ec5bdaef" providerId="ADAL" clId="{CDAFA71F-C4BA-4134-BA20-FDC61B2E8EE0}" dt="2019-02-28T12:21:41.123" v="1990" actId="688"/>
          <ac:spMkLst>
            <pc:docMk/>
            <pc:sldMk cId="3101570823" sldId="263"/>
            <ac:spMk id="51" creationId="{DD7B0202-B4AA-444C-BD1F-D9DF9D002CA1}"/>
          </ac:spMkLst>
        </pc:spChg>
        <pc:spChg chg="add mod">
          <ac:chgData name="Nick Thomas" userId="c70d66d9-7267-4f59-8d9e-6268ec5bdaef" providerId="ADAL" clId="{CDAFA71F-C4BA-4134-BA20-FDC61B2E8EE0}" dt="2019-02-28T12:21:44.844" v="1992" actId="1076"/>
          <ac:spMkLst>
            <pc:docMk/>
            <pc:sldMk cId="3101570823" sldId="263"/>
            <ac:spMk id="52" creationId="{5894A249-4B80-46FB-ABAA-5E671E905040}"/>
          </ac:spMkLst>
        </pc:spChg>
        <pc:spChg chg="add mod">
          <ac:chgData name="Nick Thomas" userId="c70d66d9-7267-4f59-8d9e-6268ec5bdaef" providerId="ADAL" clId="{CDAFA71F-C4BA-4134-BA20-FDC61B2E8EE0}" dt="2019-02-28T12:21:54.249" v="1996" actId="1076"/>
          <ac:spMkLst>
            <pc:docMk/>
            <pc:sldMk cId="3101570823" sldId="263"/>
            <ac:spMk id="53" creationId="{24C86A7E-BED7-4F7C-9990-326EA22803C4}"/>
          </ac:spMkLst>
        </pc:spChg>
        <pc:spChg chg="add mod">
          <ac:chgData name="Nick Thomas" userId="c70d66d9-7267-4f59-8d9e-6268ec5bdaef" providerId="ADAL" clId="{CDAFA71F-C4BA-4134-BA20-FDC61B2E8EE0}" dt="2019-02-28T12:21:58.033" v="1998" actId="1076"/>
          <ac:spMkLst>
            <pc:docMk/>
            <pc:sldMk cId="3101570823" sldId="263"/>
            <ac:spMk id="54" creationId="{219550FB-92F4-45DA-B7E2-3EC1BBFEC43C}"/>
          </ac:spMkLst>
        </pc:spChg>
        <pc:spChg chg="add del mod ord">
          <ac:chgData name="Nick Thomas" userId="c70d66d9-7267-4f59-8d9e-6268ec5bdaef" providerId="ADAL" clId="{CDAFA71F-C4BA-4134-BA20-FDC61B2E8EE0}" dt="2019-02-28T13:22:45.440" v="2041" actId="166"/>
          <ac:spMkLst>
            <pc:docMk/>
            <pc:sldMk cId="3101570823" sldId="263"/>
            <ac:spMk id="55" creationId="{2DDD85C0-033E-4A3C-B9B0-46ECF7B957D7}"/>
          </ac:spMkLst>
        </pc:spChg>
        <pc:spChg chg="add mod">
          <ac:chgData name="Nick Thomas" userId="c70d66d9-7267-4f59-8d9e-6268ec5bdaef" providerId="ADAL" clId="{CDAFA71F-C4BA-4134-BA20-FDC61B2E8EE0}" dt="2019-02-28T12:22:09.989" v="2004" actId="1076"/>
          <ac:spMkLst>
            <pc:docMk/>
            <pc:sldMk cId="3101570823" sldId="263"/>
            <ac:spMk id="56" creationId="{033F5E7B-CA42-48D6-BA96-C883E83B6614}"/>
          </ac:spMkLst>
        </pc:spChg>
        <pc:spChg chg="add mod">
          <ac:chgData name="Nick Thomas" userId="c70d66d9-7267-4f59-8d9e-6268ec5bdaef" providerId="ADAL" clId="{CDAFA71F-C4BA-4134-BA20-FDC61B2E8EE0}" dt="2019-02-28T12:22:22.677" v="2012" actId="20577"/>
          <ac:spMkLst>
            <pc:docMk/>
            <pc:sldMk cId="3101570823" sldId="263"/>
            <ac:spMk id="57" creationId="{3A01AF87-672B-402A-9344-FFB222526C1A}"/>
          </ac:spMkLst>
        </pc:spChg>
        <pc:spChg chg="add mod">
          <ac:chgData name="Nick Thomas" userId="c70d66d9-7267-4f59-8d9e-6268ec5bdaef" providerId="ADAL" clId="{CDAFA71F-C4BA-4134-BA20-FDC61B2E8EE0}" dt="2019-02-28T12:49:01.185" v="2019" actId="14100"/>
          <ac:spMkLst>
            <pc:docMk/>
            <pc:sldMk cId="3101570823" sldId="263"/>
            <ac:spMk id="58" creationId="{42E6DD1A-CDEA-45A3-A129-D0C1637F25F1}"/>
          </ac:spMkLst>
        </pc:spChg>
        <pc:spChg chg="add mod">
          <ac:chgData name="Nick Thomas" userId="c70d66d9-7267-4f59-8d9e-6268ec5bdaef" providerId="ADAL" clId="{CDAFA71F-C4BA-4134-BA20-FDC61B2E8EE0}" dt="2019-02-28T13:22:50.134" v="2042" actId="1076"/>
          <ac:spMkLst>
            <pc:docMk/>
            <pc:sldMk cId="3101570823" sldId="263"/>
            <ac:spMk id="59" creationId="{A947F3EC-1976-458F-8572-0AFDE062FF53}"/>
          </ac:spMkLst>
        </pc:spChg>
        <pc:cxnChg chg="add mod">
          <ac:chgData name="Nick Thomas" userId="c70d66d9-7267-4f59-8d9e-6268ec5bdaef" providerId="ADAL" clId="{CDAFA71F-C4BA-4134-BA20-FDC61B2E8EE0}" dt="2019-02-28T12:20:59.270" v="1969" actId="1076"/>
          <ac:cxnSpMkLst>
            <pc:docMk/>
            <pc:sldMk cId="3101570823" sldId="263"/>
            <ac:cxnSpMk id="13" creationId="{EFA3330B-F396-4C1F-BD8A-4F9BC912662F}"/>
          </ac:cxnSpMkLst>
        </pc:cxnChg>
        <pc:cxnChg chg="add mod">
          <ac:chgData name="Nick Thomas" userId="c70d66d9-7267-4f59-8d9e-6268ec5bdaef" providerId="ADAL" clId="{CDAFA71F-C4BA-4134-BA20-FDC61B2E8EE0}" dt="2019-02-28T12:20:59.270" v="1969" actId="1076"/>
          <ac:cxnSpMkLst>
            <pc:docMk/>
            <pc:sldMk cId="3101570823" sldId="263"/>
            <ac:cxnSpMk id="15" creationId="{F91BE5DD-DEB9-4D0E-A476-78BB05122E2F}"/>
          </ac:cxnSpMkLst>
        </pc:cxnChg>
        <pc:cxnChg chg="add mod">
          <ac:chgData name="Nick Thomas" userId="c70d66d9-7267-4f59-8d9e-6268ec5bdaef" providerId="ADAL" clId="{CDAFA71F-C4BA-4134-BA20-FDC61B2E8EE0}" dt="2019-02-28T12:20:59.270" v="1969" actId="1076"/>
          <ac:cxnSpMkLst>
            <pc:docMk/>
            <pc:sldMk cId="3101570823" sldId="263"/>
            <ac:cxnSpMk id="17" creationId="{324FE6E8-3ADB-4D4F-8CEE-9A6BB6AD8E8B}"/>
          </ac:cxnSpMkLst>
        </pc:cxnChg>
        <pc:cxnChg chg="add mod">
          <ac:chgData name="Nick Thomas" userId="c70d66d9-7267-4f59-8d9e-6268ec5bdaef" providerId="ADAL" clId="{CDAFA71F-C4BA-4134-BA20-FDC61B2E8EE0}" dt="2019-02-28T12:20:59.270" v="1969" actId="1076"/>
          <ac:cxnSpMkLst>
            <pc:docMk/>
            <pc:sldMk cId="3101570823" sldId="263"/>
            <ac:cxnSpMk id="19" creationId="{BEF8852D-F816-40CE-ACB7-8F2F713576BB}"/>
          </ac:cxnSpMkLst>
        </pc:cxnChg>
        <pc:cxnChg chg="add mod">
          <ac:chgData name="Nick Thomas" userId="c70d66d9-7267-4f59-8d9e-6268ec5bdaef" providerId="ADAL" clId="{CDAFA71F-C4BA-4134-BA20-FDC61B2E8EE0}" dt="2019-02-28T12:20:59.270" v="1969" actId="1076"/>
          <ac:cxnSpMkLst>
            <pc:docMk/>
            <pc:sldMk cId="3101570823" sldId="263"/>
            <ac:cxnSpMk id="21" creationId="{81DDB2A0-C739-4F65-818B-E2AF5975BE38}"/>
          </ac:cxnSpMkLst>
        </pc:cxnChg>
        <pc:cxnChg chg="add mod">
          <ac:chgData name="Nick Thomas" userId="c70d66d9-7267-4f59-8d9e-6268ec5bdaef" providerId="ADAL" clId="{CDAFA71F-C4BA-4134-BA20-FDC61B2E8EE0}" dt="2019-02-28T12:20:59.270" v="1969" actId="1076"/>
          <ac:cxnSpMkLst>
            <pc:docMk/>
            <pc:sldMk cId="3101570823" sldId="263"/>
            <ac:cxnSpMk id="23" creationId="{0B143B47-21B6-4AFB-AAC7-1722666DEBB4}"/>
          </ac:cxnSpMkLst>
        </pc:cxnChg>
        <pc:cxnChg chg="add mod">
          <ac:chgData name="Nick Thomas" userId="c70d66d9-7267-4f59-8d9e-6268ec5bdaef" providerId="ADAL" clId="{CDAFA71F-C4BA-4134-BA20-FDC61B2E8EE0}" dt="2019-02-28T12:20:59.270" v="1969" actId="1076"/>
          <ac:cxnSpMkLst>
            <pc:docMk/>
            <pc:sldMk cId="3101570823" sldId="263"/>
            <ac:cxnSpMk id="25" creationId="{CED60827-9453-4A99-A981-0C1533E67AAE}"/>
          </ac:cxnSpMkLst>
        </pc:cxnChg>
      </pc:sldChg>
      <pc:sldChg chg="addSp delSp modSp add mod setBg">
        <pc:chgData name="Nick Thomas" userId="c70d66d9-7267-4f59-8d9e-6268ec5bdaef" providerId="ADAL" clId="{CDAFA71F-C4BA-4134-BA20-FDC61B2E8EE0}" dt="2019-02-28T13:56:38.453" v="2118" actId="26606"/>
        <pc:sldMkLst>
          <pc:docMk/>
          <pc:sldMk cId="61792999" sldId="264"/>
        </pc:sldMkLst>
        <pc:spChg chg="mod">
          <ac:chgData name="Nick Thomas" userId="c70d66d9-7267-4f59-8d9e-6268ec5bdaef" providerId="ADAL" clId="{CDAFA71F-C4BA-4134-BA20-FDC61B2E8EE0}" dt="2019-02-28T13:56:38.453" v="2118" actId="26606"/>
          <ac:spMkLst>
            <pc:docMk/>
            <pc:sldMk cId="61792999" sldId="264"/>
            <ac:spMk id="2" creationId="{8EAD27D8-AC56-4D4F-A0AE-257414BE150B}"/>
          </ac:spMkLst>
        </pc:spChg>
        <pc:spChg chg="del">
          <ac:chgData name="Nick Thomas" userId="c70d66d9-7267-4f59-8d9e-6268ec5bdaef" providerId="ADAL" clId="{CDAFA71F-C4BA-4134-BA20-FDC61B2E8EE0}" dt="2019-02-28T13:55:29.786" v="2044"/>
          <ac:spMkLst>
            <pc:docMk/>
            <pc:sldMk cId="61792999" sldId="264"/>
            <ac:spMk id="3" creationId="{D7B754D9-5B52-4312-9448-6571B5D6A50B}"/>
          </ac:spMkLst>
        </pc:spChg>
        <pc:spChg chg="add del mod">
          <ac:chgData name="Nick Thomas" userId="c70d66d9-7267-4f59-8d9e-6268ec5bdaef" providerId="ADAL" clId="{CDAFA71F-C4BA-4134-BA20-FDC61B2E8EE0}" dt="2019-02-28T13:55:58.261" v="2047" actId="478"/>
          <ac:spMkLst>
            <pc:docMk/>
            <pc:sldMk cId="61792999" sldId="264"/>
            <ac:spMk id="4" creationId="{2B99A61C-C0AF-44FB-83DD-D51CD9E518F2}"/>
          </ac:spMkLst>
        </pc:spChg>
        <pc:spChg chg="add del">
          <ac:chgData name="Nick Thomas" userId="c70d66d9-7267-4f59-8d9e-6268ec5bdaef" providerId="ADAL" clId="{CDAFA71F-C4BA-4134-BA20-FDC61B2E8EE0}" dt="2019-02-28T13:56:37.449" v="2115" actId="26606"/>
          <ac:spMkLst>
            <pc:docMk/>
            <pc:sldMk cId="61792999" sldId="264"/>
            <ac:spMk id="71" creationId="{DB8424AB-D56B-4256-866A-5B54DE93C20F}"/>
          </ac:spMkLst>
        </pc:spChg>
        <pc:spChg chg="add del">
          <ac:chgData name="Nick Thomas" userId="c70d66d9-7267-4f59-8d9e-6268ec5bdaef" providerId="ADAL" clId="{CDAFA71F-C4BA-4134-BA20-FDC61B2E8EE0}" dt="2019-02-28T13:56:37.449" v="2115" actId="26606"/>
          <ac:spMkLst>
            <pc:docMk/>
            <pc:sldMk cId="61792999" sldId="264"/>
            <ac:spMk id="73" creationId="{FC999C28-AD33-4EB7-A5F1-C06D10A5FDF7}"/>
          </ac:spMkLst>
        </pc:spChg>
        <pc:spChg chg="add del">
          <ac:chgData name="Nick Thomas" userId="c70d66d9-7267-4f59-8d9e-6268ec5bdaef" providerId="ADAL" clId="{CDAFA71F-C4BA-4134-BA20-FDC61B2E8EE0}" dt="2019-02-28T13:56:37.449" v="2115" actId="26606"/>
          <ac:spMkLst>
            <pc:docMk/>
            <pc:sldMk cId="61792999" sldId="264"/>
            <ac:spMk id="75" creationId="{0864E5C9-52C9-4572-AC75-548B9B9C2648}"/>
          </ac:spMkLst>
        </pc:spChg>
        <pc:spChg chg="add del">
          <ac:chgData name="Nick Thomas" userId="c70d66d9-7267-4f59-8d9e-6268ec5bdaef" providerId="ADAL" clId="{CDAFA71F-C4BA-4134-BA20-FDC61B2E8EE0}" dt="2019-02-28T13:56:37.449" v="2115" actId="26606"/>
          <ac:spMkLst>
            <pc:docMk/>
            <pc:sldMk cId="61792999" sldId="264"/>
            <ac:spMk id="77" creationId="{45CC6500-4DBD-4C34-BC14-2387FB483BEB}"/>
          </ac:spMkLst>
        </pc:spChg>
        <pc:spChg chg="add del">
          <ac:chgData name="Nick Thomas" userId="c70d66d9-7267-4f59-8d9e-6268ec5bdaef" providerId="ADAL" clId="{CDAFA71F-C4BA-4134-BA20-FDC61B2E8EE0}" dt="2019-02-28T13:56:37.449" v="2115" actId="26606"/>
          <ac:spMkLst>
            <pc:docMk/>
            <pc:sldMk cId="61792999" sldId="264"/>
            <ac:spMk id="79" creationId="{4E34A3B6-BAD2-4156-BDC6-4736248BFDE0}"/>
          </ac:spMkLst>
        </pc:spChg>
        <pc:spChg chg="add del">
          <ac:chgData name="Nick Thomas" userId="c70d66d9-7267-4f59-8d9e-6268ec5bdaef" providerId="ADAL" clId="{CDAFA71F-C4BA-4134-BA20-FDC61B2E8EE0}" dt="2019-02-28T13:56:38.443" v="2117" actId="26606"/>
          <ac:spMkLst>
            <pc:docMk/>
            <pc:sldMk cId="61792999" sldId="264"/>
            <ac:spMk id="2052" creationId="{17115F77-2FAE-4CA7-9A7F-10D5F2C8F831}"/>
          </ac:spMkLst>
        </pc:spChg>
        <pc:spChg chg="add del">
          <ac:chgData name="Nick Thomas" userId="c70d66d9-7267-4f59-8d9e-6268ec5bdaef" providerId="ADAL" clId="{CDAFA71F-C4BA-4134-BA20-FDC61B2E8EE0}" dt="2019-02-28T13:56:38.443" v="2117" actId="26606"/>
          <ac:spMkLst>
            <pc:docMk/>
            <pc:sldMk cId="61792999" sldId="264"/>
            <ac:spMk id="2053" creationId="{5CD4C046-A04C-46CC-AFA3-6B0621F628C8}"/>
          </ac:spMkLst>
        </pc:spChg>
        <pc:spChg chg="add del">
          <ac:chgData name="Nick Thomas" userId="c70d66d9-7267-4f59-8d9e-6268ec5bdaef" providerId="ADAL" clId="{CDAFA71F-C4BA-4134-BA20-FDC61B2E8EE0}" dt="2019-02-28T13:56:38.443" v="2117" actId="26606"/>
          <ac:spMkLst>
            <pc:docMk/>
            <pc:sldMk cId="61792999" sldId="264"/>
            <ac:spMk id="2054" creationId="{66C7A97A-A7DE-4DFB-8542-1E4BF24C7D31}"/>
          </ac:spMkLst>
        </pc:spChg>
        <pc:spChg chg="add del">
          <ac:chgData name="Nick Thomas" userId="c70d66d9-7267-4f59-8d9e-6268ec5bdaef" providerId="ADAL" clId="{CDAFA71F-C4BA-4134-BA20-FDC61B2E8EE0}" dt="2019-02-28T13:56:38.443" v="2117" actId="26606"/>
          <ac:spMkLst>
            <pc:docMk/>
            <pc:sldMk cId="61792999" sldId="264"/>
            <ac:spMk id="2055" creationId="{BE111DB0-3D73-4D20-9D57-CEF5A0D865B9}"/>
          </ac:spMkLst>
        </pc:spChg>
        <pc:spChg chg="add del">
          <ac:chgData name="Nick Thomas" userId="c70d66d9-7267-4f59-8d9e-6268ec5bdaef" providerId="ADAL" clId="{CDAFA71F-C4BA-4134-BA20-FDC61B2E8EE0}" dt="2019-02-28T13:56:38.443" v="2117" actId="26606"/>
          <ac:spMkLst>
            <pc:docMk/>
            <pc:sldMk cId="61792999" sldId="264"/>
            <ac:spMk id="2056" creationId="{027ADCA0-A066-4B16-8E1F-3C2483947B72}"/>
          </ac:spMkLst>
        </pc:spChg>
        <pc:spChg chg="add">
          <ac:chgData name="Nick Thomas" userId="c70d66d9-7267-4f59-8d9e-6268ec5bdaef" providerId="ADAL" clId="{CDAFA71F-C4BA-4134-BA20-FDC61B2E8EE0}" dt="2019-02-28T13:56:38.453" v="2118" actId="26606"/>
          <ac:spMkLst>
            <pc:docMk/>
            <pc:sldMk cId="61792999" sldId="264"/>
            <ac:spMk id="2058" creationId="{DB8424AB-D56B-4256-866A-5B54DE93C20F}"/>
          </ac:spMkLst>
        </pc:spChg>
        <pc:spChg chg="add">
          <ac:chgData name="Nick Thomas" userId="c70d66d9-7267-4f59-8d9e-6268ec5bdaef" providerId="ADAL" clId="{CDAFA71F-C4BA-4134-BA20-FDC61B2E8EE0}" dt="2019-02-28T13:56:38.453" v="2118" actId="26606"/>
          <ac:spMkLst>
            <pc:docMk/>
            <pc:sldMk cId="61792999" sldId="264"/>
            <ac:spMk id="2059" creationId="{FC999C28-AD33-4EB7-A5F1-C06D10A5FDF7}"/>
          </ac:spMkLst>
        </pc:spChg>
        <pc:spChg chg="add">
          <ac:chgData name="Nick Thomas" userId="c70d66d9-7267-4f59-8d9e-6268ec5bdaef" providerId="ADAL" clId="{CDAFA71F-C4BA-4134-BA20-FDC61B2E8EE0}" dt="2019-02-28T13:56:38.453" v="2118" actId="26606"/>
          <ac:spMkLst>
            <pc:docMk/>
            <pc:sldMk cId="61792999" sldId="264"/>
            <ac:spMk id="2060" creationId="{0864E5C9-52C9-4572-AC75-548B9B9C2648}"/>
          </ac:spMkLst>
        </pc:spChg>
        <pc:spChg chg="add">
          <ac:chgData name="Nick Thomas" userId="c70d66d9-7267-4f59-8d9e-6268ec5bdaef" providerId="ADAL" clId="{CDAFA71F-C4BA-4134-BA20-FDC61B2E8EE0}" dt="2019-02-28T13:56:38.453" v="2118" actId="26606"/>
          <ac:spMkLst>
            <pc:docMk/>
            <pc:sldMk cId="61792999" sldId="264"/>
            <ac:spMk id="2061" creationId="{45CC6500-4DBD-4C34-BC14-2387FB483BEB}"/>
          </ac:spMkLst>
        </pc:spChg>
        <pc:spChg chg="add">
          <ac:chgData name="Nick Thomas" userId="c70d66d9-7267-4f59-8d9e-6268ec5bdaef" providerId="ADAL" clId="{CDAFA71F-C4BA-4134-BA20-FDC61B2E8EE0}" dt="2019-02-28T13:56:38.453" v="2118" actId="26606"/>
          <ac:spMkLst>
            <pc:docMk/>
            <pc:sldMk cId="61792999" sldId="264"/>
            <ac:spMk id="2062" creationId="{4E34A3B6-BAD2-4156-BDC6-4736248BFDE0}"/>
          </ac:spMkLst>
        </pc:spChg>
        <pc:picChg chg="add mod">
          <ac:chgData name="Nick Thomas" userId="c70d66d9-7267-4f59-8d9e-6268ec5bdaef" providerId="ADAL" clId="{CDAFA71F-C4BA-4134-BA20-FDC61B2E8EE0}" dt="2019-02-28T13:56:38.453" v="2118" actId="26606"/>
          <ac:picMkLst>
            <pc:docMk/>
            <pc:sldMk cId="61792999" sldId="264"/>
            <ac:picMk id="2050" creationId="{9D2DC76D-8501-4874-A967-212702960F15}"/>
          </ac:picMkLst>
        </pc:picChg>
      </pc:sldChg>
      <pc:sldChg chg="modSp add">
        <pc:chgData name="Nick Thomas" userId="c70d66d9-7267-4f59-8d9e-6268ec5bdaef" providerId="ADAL" clId="{CDAFA71F-C4BA-4134-BA20-FDC61B2E8EE0}" dt="2019-03-04T12:20:47.358" v="2158" actId="20577"/>
        <pc:sldMkLst>
          <pc:docMk/>
          <pc:sldMk cId="854752705" sldId="265"/>
        </pc:sldMkLst>
        <pc:spChg chg="mod">
          <ac:chgData name="Nick Thomas" userId="c70d66d9-7267-4f59-8d9e-6268ec5bdaef" providerId="ADAL" clId="{CDAFA71F-C4BA-4134-BA20-FDC61B2E8EE0}" dt="2019-03-04T12:20:47.358" v="2158" actId="20577"/>
          <ac:spMkLst>
            <pc:docMk/>
            <pc:sldMk cId="854752705" sldId="265"/>
            <ac:spMk id="2" creationId="{782134C4-278B-4B2A-9862-E9A56A7EA4DC}"/>
          </ac:spMkLst>
        </pc:spChg>
      </pc:sldChg>
      <pc:sldChg chg="add del">
        <pc:chgData name="Nick Thomas" userId="c70d66d9-7267-4f59-8d9e-6268ec5bdaef" providerId="ADAL" clId="{CDAFA71F-C4BA-4134-BA20-FDC61B2E8EE0}" dt="2019-03-04T12:20:37.333" v="2147" actId="2696"/>
        <pc:sldMkLst>
          <pc:docMk/>
          <pc:sldMk cId="279125081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7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2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6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3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2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3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5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7A4AB3-3CF6-4244-9FF7-3374D15C015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2BD7F1-E6DD-4BF8-819E-8E4B775DF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C857-C8D4-4B87-A2B9-7E9B78D1E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D2617-9E9D-4B30-9542-F3C1EE15C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Nick Thomas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49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34C4-278B-4B2A-9862-E9A56A7E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8598-71D6-4BCD-AD79-D9D83FD36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004B-E350-4A6B-9AE2-4B9A28EA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2100-D0D3-4914-B345-1E14CCDA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for Remote Procedure Calls</a:t>
            </a:r>
          </a:p>
          <a:p>
            <a:r>
              <a:rPr lang="en-GB" dirty="0"/>
              <a:t>When a program causes a procedure/subroutine to be executed in a different address space.</a:t>
            </a:r>
          </a:p>
          <a:p>
            <a:pPr lvl="1"/>
            <a:r>
              <a:rPr lang="en-GB" dirty="0"/>
              <a:t>Commonly a separate computer on the network</a:t>
            </a:r>
          </a:p>
          <a:p>
            <a:pPr lvl="1"/>
            <a:r>
              <a:rPr lang="en-GB" dirty="0"/>
              <a:t>Can also be another program on the same computer</a:t>
            </a:r>
          </a:p>
        </p:txBody>
      </p:sp>
    </p:spTree>
    <p:extLst>
      <p:ext uri="{BB962C8B-B14F-4D97-AF65-F5344CB8AC3E}">
        <p14:creationId xmlns:p14="http://schemas.microsoft.com/office/powerpoint/2010/main" val="381749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B5EE-66D5-4245-9149-9B943CB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make and call RPC’s?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A8C7-932F-471F-BD58-C2B92EA5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no standards on how to write or call RPC’s</a:t>
            </a:r>
          </a:p>
          <a:p>
            <a:r>
              <a:rPr lang="en-GB" dirty="0"/>
              <a:t>Some RPC’s can be called by marshalling the data from one program, through the OS to another and back again.</a:t>
            </a:r>
          </a:p>
          <a:p>
            <a:r>
              <a:rPr lang="en-GB" dirty="0"/>
              <a:t>Others can be called by sending simple text strings or byte arrays.</a:t>
            </a:r>
          </a:p>
          <a:p>
            <a:pPr lvl="1"/>
            <a:r>
              <a:rPr lang="en-GB" dirty="0"/>
              <a:t>This is what we will be doing, as its easier and works better over the network.</a:t>
            </a:r>
          </a:p>
          <a:p>
            <a:pPr lvl="1"/>
            <a:r>
              <a:rPr lang="en-GB" dirty="0"/>
              <a:t>FYI: my solution is meant for demonstration purposes, it is not as robust as pre written liberties like:</a:t>
            </a:r>
          </a:p>
          <a:p>
            <a:pPr lvl="2"/>
            <a:r>
              <a:rPr lang="en-GB" dirty="0"/>
              <a:t>Java Remote Method Invocation (Java RMI)</a:t>
            </a:r>
          </a:p>
          <a:p>
            <a:pPr lvl="2"/>
            <a:r>
              <a:rPr lang="en-GB" dirty="0"/>
              <a:t>Modula-2’s network objects.</a:t>
            </a:r>
          </a:p>
          <a:p>
            <a:pPr lvl="2"/>
            <a:r>
              <a:rPr lang="en-GB" dirty="0" err="1"/>
              <a:t>RPyC</a:t>
            </a:r>
            <a:endParaRPr lang="en-GB" dirty="0"/>
          </a:p>
          <a:p>
            <a:pPr lvl="2"/>
            <a:r>
              <a:rPr lang="en-GB" dirty="0"/>
              <a:t>Google Protocol buffers</a:t>
            </a:r>
          </a:p>
          <a:p>
            <a:pPr lvl="2"/>
            <a:r>
              <a:rPr lang="en-GB" dirty="0"/>
              <a:t>Microsoft .NET Remoting</a:t>
            </a:r>
          </a:p>
        </p:txBody>
      </p:sp>
    </p:spTree>
    <p:extLst>
      <p:ext uri="{BB962C8B-B14F-4D97-AF65-F5344CB8AC3E}">
        <p14:creationId xmlns:p14="http://schemas.microsoft.com/office/powerpoint/2010/main" val="30753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E27E-D3B4-403C-ACEE-B44909F2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endParaRPr lang="en-GB"/>
          </a:p>
        </p:txBody>
      </p:sp>
      <p:pic>
        <p:nvPicPr>
          <p:cNvPr id="1026" name="Picture 2" descr="RPC">
            <a:extLst>
              <a:ext uri="{FF2B5EF4-FFF2-40B4-BE49-F238E27FC236}">
                <a16:creationId xmlns:a16="http://schemas.microsoft.com/office/drawing/2014/main" id="{F9B38E4B-D1CC-45FF-9EC6-48DBC6CCE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88" y="1237014"/>
            <a:ext cx="8010076" cy="437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9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60" name="Rectangle 7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7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27D8-AC56-4D4F-A0AE-257414BE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/>
              <a:t>RPC’s are usually synchronous (IE, blocking)</a:t>
            </a:r>
          </a:p>
        </p:txBody>
      </p:sp>
      <p:pic>
        <p:nvPicPr>
          <p:cNvPr id="2050" name="Picture 2" descr="Remote Procedure Call">
            <a:extLst>
              <a:ext uri="{FF2B5EF4-FFF2-40B4-BE49-F238E27FC236}">
                <a16:creationId xmlns:a16="http://schemas.microsoft.com/office/drawing/2014/main" id="{9D2DC76D-8501-4874-A967-212702960F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1478304"/>
            <a:ext cx="6367271" cy="389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7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79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0E07-7AB0-4536-878B-06E9CCDD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DBF7-19AD-4B19-8354-9D0AAF3E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Supports Process orientated and thread orientated models.</a:t>
            </a:r>
          </a:p>
          <a:p>
            <a:r>
              <a:rPr lang="en-GB" dirty="0"/>
              <a:t>Message passing mechanism is usually hidden from users.</a:t>
            </a:r>
          </a:p>
          <a:p>
            <a:r>
              <a:rPr lang="en-GB" dirty="0"/>
              <a:t>RPC can be used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88492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9AF0-BD9E-47FB-9A71-087A22E3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3333-D7D6-4BCA-A201-023F45C7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Programmers might not be aware of which procedures are local and which are slow, remote procedures.</a:t>
            </a:r>
          </a:p>
          <a:p>
            <a:r>
              <a:rPr lang="en-GB" dirty="0"/>
              <a:t>Can result in confusion and unpredictable systems.</a:t>
            </a:r>
          </a:p>
          <a:p>
            <a:r>
              <a:rPr lang="en-GB" dirty="0"/>
              <a:t>Can add extra complexity to debug.</a:t>
            </a:r>
          </a:p>
          <a:p>
            <a:r>
              <a:rPr lang="en-GB" dirty="0"/>
              <a:t>Can result in unmaintainable, spaghetti, code.</a:t>
            </a:r>
          </a:p>
        </p:txBody>
      </p:sp>
    </p:spTree>
    <p:extLst>
      <p:ext uri="{BB962C8B-B14F-4D97-AF65-F5344CB8AC3E}">
        <p14:creationId xmlns:p14="http://schemas.microsoft.com/office/powerpoint/2010/main" val="170009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0C78-A06C-4AFD-BC5F-3666976E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691A-037E-4FA9-A27B-37453263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its obvious which function calls are local and which are remote</a:t>
            </a:r>
          </a:p>
          <a:p>
            <a:pPr lvl="1"/>
            <a:r>
              <a:rPr lang="en-GB" dirty="0"/>
              <a:t>(I haven't done this, just so you can see how annoying it can be)</a:t>
            </a:r>
          </a:p>
          <a:p>
            <a:r>
              <a:rPr lang="en-GB" dirty="0"/>
              <a:t>Document your system</a:t>
            </a:r>
          </a:p>
          <a:p>
            <a:r>
              <a:rPr lang="en-GB" dirty="0"/>
              <a:t>Handle error cases</a:t>
            </a:r>
          </a:p>
          <a:p>
            <a:pPr lvl="1"/>
            <a:r>
              <a:rPr lang="en-GB" dirty="0"/>
              <a:t>What do we do if we receive gibberish from the server?</a:t>
            </a:r>
          </a:p>
          <a:p>
            <a:pPr lvl="1"/>
            <a:r>
              <a:rPr lang="en-GB" dirty="0"/>
              <a:t>What do we do if the server is uncontactable?</a:t>
            </a:r>
          </a:p>
        </p:txBody>
      </p:sp>
    </p:spTree>
    <p:extLst>
      <p:ext uri="{BB962C8B-B14F-4D97-AF65-F5344CB8AC3E}">
        <p14:creationId xmlns:p14="http://schemas.microsoft.com/office/powerpoint/2010/main" val="110071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E9D8-0D76-42CA-8D6F-A3A5BBDD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our system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8AD5F4-62CC-46B8-A12B-C92CA3308B89}"/>
              </a:ext>
            </a:extLst>
          </p:cNvPr>
          <p:cNvSpPr/>
          <p:nvPr/>
        </p:nvSpPr>
        <p:spPr>
          <a:xfrm>
            <a:off x="5912530" y="2779754"/>
            <a:ext cx="1020060" cy="102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array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FC66A1-085E-4F8E-819C-D9939DA90A9B}"/>
              </a:ext>
            </a:extLst>
          </p:cNvPr>
          <p:cNvSpPr/>
          <p:nvPr/>
        </p:nvSpPr>
        <p:spPr>
          <a:xfrm>
            <a:off x="8065367" y="2779754"/>
            <a:ext cx="1020060" cy="102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26E0-BC21-41A5-BC93-A4989A42383E}"/>
              </a:ext>
            </a:extLst>
          </p:cNvPr>
          <p:cNvSpPr/>
          <p:nvPr/>
        </p:nvSpPr>
        <p:spPr>
          <a:xfrm>
            <a:off x="3494846" y="2480435"/>
            <a:ext cx="929196" cy="47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87B41B-35D5-40AD-A014-0900D674B155}"/>
              </a:ext>
            </a:extLst>
          </p:cNvPr>
          <p:cNvSpPr/>
          <p:nvPr/>
        </p:nvSpPr>
        <p:spPr>
          <a:xfrm>
            <a:off x="3494846" y="3050086"/>
            <a:ext cx="929196" cy="47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40B076-7C7D-452E-B386-E5ADF573A8FA}"/>
              </a:ext>
            </a:extLst>
          </p:cNvPr>
          <p:cNvSpPr/>
          <p:nvPr/>
        </p:nvSpPr>
        <p:spPr>
          <a:xfrm>
            <a:off x="3494846" y="3649328"/>
            <a:ext cx="929196" cy="47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59D4FC-7B34-47B5-A08F-0B83AECBD2AA}"/>
              </a:ext>
            </a:extLst>
          </p:cNvPr>
          <p:cNvSpPr/>
          <p:nvPr/>
        </p:nvSpPr>
        <p:spPr>
          <a:xfrm>
            <a:off x="10660605" y="2480435"/>
            <a:ext cx="929196" cy="47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074C04-AD8C-4994-9DF6-5851CC7169AE}"/>
              </a:ext>
            </a:extLst>
          </p:cNvPr>
          <p:cNvSpPr/>
          <p:nvPr/>
        </p:nvSpPr>
        <p:spPr>
          <a:xfrm>
            <a:off x="10660605" y="3050086"/>
            <a:ext cx="929196" cy="47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48D9FD-8E3E-46BD-8745-545B2CF222E1}"/>
              </a:ext>
            </a:extLst>
          </p:cNvPr>
          <p:cNvSpPr/>
          <p:nvPr/>
        </p:nvSpPr>
        <p:spPr>
          <a:xfrm>
            <a:off x="10660605" y="3649328"/>
            <a:ext cx="929196" cy="47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A3330B-F396-4C1F-BD8A-4F9BC912662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424042" y="2720133"/>
            <a:ext cx="1637872" cy="209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BE5DD-DEB9-4D0E-A476-78BB05122E2F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4424042" y="3289784"/>
            <a:ext cx="14884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4FE6E8-3ADB-4D4F-8CEE-9A6BB6AD8E8B}"/>
              </a:ext>
            </a:extLst>
          </p:cNvPr>
          <p:cNvCxnSpPr>
            <a:cxnSpLocks/>
            <a:stCxn id="8" idx="3"/>
            <a:endCxn id="4" idx="3"/>
          </p:cNvCxnSpPr>
          <p:nvPr/>
        </p:nvCxnSpPr>
        <p:spPr>
          <a:xfrm flipV="1">
            <a:off x="4424042" y="3650430"/>
            <a:ext cx="1637872" cy="238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8852D-F816-40CE-ACB7-8F2F713576B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932590" y="3289784"/>
            <a:ext cx="11327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DDB2A0-C739-4F65-818B-E2AF5975BE38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flipV="1">
            <a:off x="8936043" y="2720133"/>
            <a:ext cx="1724562" cy="209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143B47-21B6-4AFB-AAC7-1722666DEBB4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9085427" y="3289784"/>
            <a:ext cx="15751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D60827-9453-4A99-A981-0C1533E67AAE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8936043" y="3650430"/>
            <a:ext cx="1724562" cy="238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7B0202-B4AA-444C-BD1F-D9DF9D002CA1}"/>
              </a:ext>
            </a:extLst>
          </p:cNvPr>
          <p:cNvSpPr txBox="1"/>
          <p:nvPr/>
        </p:nvSpPr>
        <p:spPr>
          <a:xfrm rot="383669">
            <a:off x="4577921" y="2491637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0BAD2"/>
                </a:solidFill>
              </a:rPr>
              <a:t>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94A249-4B80-46FB-ABAA-5E671E905040}"/>
              </a:ext>
            </a:extLst>
          </p:cNvPr>
          <p:cNvSpPr txBox="1"/>
          <p:nvPr/>
        </p:nvSpPr>
        <p:spPr>
          <a:xfrm rot="383669">
            <a:off x="9141044" y="3450337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0BAD2"/>
                </a:solidFill>
              </a:rPr>
              <a:t>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C86A7E-BED7-4F7C-9990-326EA22803C4}"/>
              </a:ext>
            </a:extLst>
          </p:cNvPr>
          <p:cNvSpPr txBox="1"/>
          <p:nvPr/>
        </p:nvSpPr>
        <p:spPr>
          <a:xfrm rot="21231635">
            <a:off x="9141573" y="2500104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0BAD2"/>
                </a:solidFill>
              </a:rPr>
              <a:t>Code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9550FB-92F4-45DA-B7E2-3EC1BBFEC43C}"/>
              </a:ext>
            </a:extLst>
          </p:cNvPr>
          <p:cNvSpPr txBox="1"/>
          <p:nvPr/>
        </p:nvSpPr>
        <p:spPr>
          <a:xfrm rot="21231635">
            <a:off x="4534577" y="346466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0BAD2"/>
                </a:solidFill>
              </a:rPr>
              <a:t>Code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3F5E7B-CA42-48D6-BA96-C883E83B6614}"/>
              </a:ext>
            </a:extLst>
          </p:cNvPr>
          <p:cNvSpPr txBox="1"/>
          <p:nvPr/>
        </p:nvSpPr>
        <p:spPr>
          <a:xfrm>
            <a:off x="9157937" y="2983187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0BAD2"/>
                </a:solidFill>
              </a:rPr>
              <a:t>Code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01AF87-672B-402A-9344-FFB222526C1A}"/>
              </a:ext>
            </a:extLst>
          </p:cNvPr>
          <p:cNvSpPr txBox="1"/>
          <p:nvPr/>
        </p:nvSpPr>
        <p:spPr>
          <a:xfrm>
            <a:off x="6868364" y="2959830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0BAD2"/>
                </a:solidFill>
              </a:rPr>
              <a:t>TCP/IP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E6DD1A-CDEA-45A3-A129-D0C1637F25F1}"/>
              </a:ext>
            </a:extLst>
          </p:cNvPr>
          <p:cNvSpPr/>
          <p:nvPr/>
        </p:nvSpPr>
        <p:spPr>
          <a:xfrm>
            <a:off x="4835964" y="2412489"/>
            <a:ext cx="5302335" cy="171623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47F3EC-1976-458F-8572-0AFDE062FF53}"/>
              </a:ext>
            </a:extLst>
          </p:cNvPr>
          <p:cNvSpPr txBox="1"/>
          <p:nvPr/>
        </p:nvSpPr>
        <p:spPr>
          <a:xfrm>
            <a:off x="4583692" y="2956926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0BAD2"/>
                </a:solidFill>
              </a:rPr>
              <a:t>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DD85C0-033E-4A3C-B9B0-46ECF7B957D7}"/>
              </a:ext>
            </a:extLst>
          </p:cNvPr>
          <p:cNvSpPr txBox="1"/>
          <p:nvPr/>
        </p:nvSpPr>
        <p:spPr>
          <a:xfrm>
            <a:off x="6884637" y="3914434"/>
            <a:ext cx="118073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0BAD2"/>
                </a:solidFill>
              </a:rPr>
              <a:t>Our RPC Code</a:t>
            </a:r>
          </a:p>
        </p:txBody>
      </p:sp>
    </p:spTree>
    <p:extLst>
      <p:ext uri="{BB962C8B-B14F-4D97-AF65-F5344CB8AC3E}">
        <p14:creationId xmlns:p14="http://schemas.microsoft.com/office/powerpoint/2010/main" val="31015708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Remote Procedure Calls</vt:lpstr>
      <vt:lpstr>RPC</vt:lpstr>
      <vt:lpstr>How do we make and call RPC’s?</vt:lpstr>
      <vt:lpstr>PowerPoint Presentation</vt:lpstr>
      <vt:lpstr>RPC’s are usually synchronous (IE, blocking)</vt:lpstr>
      <vt:lpstr>Pros</vt:lpstr>
      <vt:lpstr>Cons</vt:lpstr>
      <vt:lpstr>Advice</vt:lpstr>
      <vt:lpstr>How our system will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Procedure Calls</dc:title>
  <dc:creator>Nick Thomas</dc:creator>
  <cp:lastModifiedBy>Nick Thomas</cp:lastModifiedBy>
  <cp:revision>1</cp:revision>
  <dcterms:created xsi:type="dcterms:W3CDTF">2019-02-28T13:56:38Z</dcterms:created>
  <dcterms:modified xsi:type="dcterms:W3CDTF">2019-03-04T12:20:50Z</dcterms:modified>
</cp:coreProperties>
</file>