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050-09B3-4FDB-9F69-80F89A6F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9C53-189B-4218-9739-6619F7A5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E47-7621-45C9-9B23-69B875C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925-2361-45ED-88AC-92A06D5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D6B8-37C8-49D6-A444-24627BEF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7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4BE-B107-4E70-BA71-90C4AF9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A37A-82CB-4F93-915F-914AB81A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B81-FA8C-4D40-875D-3ADB784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713E-885B-4824-A696-FBDE93A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F731-47D2-4714-8DAF-CF284AB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32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9AA0-C104-4B1D-BC8B-F21692E2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85D3-AB60-4E00-83D0-3431DD57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AAC2-43BC-417E-B684-B464FA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58F-C137-4661-A4F9-D2DCAAC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E2F-0E3F-4B53-B994-A3F0F5C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16A-79BB-4EF6-94D9-1ED5490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C61-73EA-4A67-889C-5AA7709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D171-1500-4289-AD83-81DA414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DEE-3694-40F9-9B2F-E5C8E41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6191-4A66-49D6-9BA0-E55BFCA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6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922-FCD5-43C5-99CF-CF13F16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8B08-B8B6-4E21-B484-F1132FAF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FC92-5850-4F93-9BCF-4CBFCB4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639F-5B82-4A48-AD3A-6A4DC6B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FA0-FDAE-413F-8496-5664EBA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35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915-310D-44DB-A574-0580CB1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185-CB03-4623-BE39-4EF4EFDB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8D5A-D99A-43CC-A1FB-50F080E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2FA7-3DC8-4A26-9070-D610DC65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C92A-756C-44D3-86A5-3447D8C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743-D4F4-4364-9468-9D69D7B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6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1E2-0380-4DD5-8CF5-87F927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778C-BF25-4918-9427-30C2D9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9648-4766-4B20-A3E0-E97E6F1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519-5481-41FA-B855-175DA8BB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37F3-9FC1-4046-AEA0-E4563A9F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FFC-149A-4E92-B504-96097DC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FE7A5-1AC7-4B75-9987-D86D68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3596-4EAE-49B6-9EBB-BB7613F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96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6C-10A6-4F7A-BBA2-21DF175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881A-AF4D-458A-9C95-FE3C7CA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4DD-E7EA-4469-B5BC-96D9292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A702-2B55-49A0-812B-EB0BE640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0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491A-4E61-4A33-95B3-F2A8195B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47BD-E16F-445B-863E-66D163F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06B8-7C03-48F3-AC7B-8C6AE4F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4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BE-AB35-4D97-9C06-CB66CA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761-1D1D-478F-9874-9EEF8485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A86E-18EA-4F45-A263-44928327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A10D-84DA-46FE-A46C-65E30742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8960-87F1-4D0B-AEE9-C1BB9C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8AAE-F9D1-48FA-8450-0B59124B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C7A-E8E5-42E9-A4A8-620C733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68BD-CA0D-4DB1-A5B8-7B743C3E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47DF-96F4-46D3-AAC4-D55A32D6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A339-3469-4149-86E2-22FD602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B537-7746-4118-9C84-26377A27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5BCE-E4A2-4B77-9FB8-9D73BDF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1A54D-05B5-4FA7-9D98-2B31F44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EF9E-9E64-4E34-ABC4-A8DD8CF9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F03-85B9-4D99-A672-882A82BD4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397-B334-4C55-84CE-AE7D25EB516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338-3217-4F47-9F85-63492CDA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CAD-DC7F-4F55-82AB-697C305B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40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0B-E908-48EC-9301-AAFD965A1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horizontal distribution for time series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3626-305A-4D24-8D6A-05B0FD64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940" y="4935984"/>
            <a:ext cx="3719743" cy="14204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Made by</a:t>
            </a:r>
          </a:p>
          <a:p>
            <a:pPr algn="l"/>
            <a:r>
              <a:rPr lang="en-US" dirty="0" err="1"/>
              <a:t>Kotlyarov</a:t>
            </a:r>
            <a:r>
              <a:rPr lang="en-US" dirty="0"/>
              <a:t> Nikolay</a:t>
            </a:r>
            <a:r>
              <a:rPr lang="ru-RU" dirty="0"/>
              <a:t> </a:t>
            </a:r>
            <a:r>
              <a:rPr lang="en-US" dirty="0" err="1"/>
              <a:t>Aleksandrovich</a:t>
            </a:r>
            <a:endParaRPr lang="en-US" dirty="0"/>
          </a:p>
          <a:p>
            <a:pPr algn="l"/>
            <a:r>
              <a:rPr lang="en-US" dirty="0" err="1"/>
              <a:t>Nurmash</a:t>
            </a:r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Mukhtarovich</a:t>
            </a:r>
            <a:endParaRPr lang="en-US" dirty="0"/>
          </a:p>
          <a:p>
            <a:pPr algn="l"/>
            <a:r>
              <a:rPr lang="en-US" dirty="0" err="1"/>
              <a:t>Sabyr</a:t>
            </a:r>
            <a:r>
              <a:rPr lang="en-US" dirty="0"/>
              <a:t> </a:t>
            </a:r>
            <a:r>
              <a:rPr lang="en-US" dirty="0" err="1"/>
              <a:t>Samatuly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9431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2A14-4154-40ED-867F-BBE30926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data from </a:t>
            </a:r>
            <a:r>
              <a:rPr lang="en-US" dirty="0" err="1"/>
              <a:t>db</a:t>
            </a:r>
            <a:r>
              <a:rPr lang="en-US" dirty="0"/>
              <a:t> in docker</a:t>
            </a:r>
            <a:endParaRPr lang="ru-K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3501C-D60F-48F6-9BA7-C2919401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04" y="1878891"/>
            <a:ext cx="303254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C26B5-1EBF-496C-8AF1-09F270EE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62" y="2028040"/>
            <a:ext cx="7830105" cy="31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9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A5A0-E0DB-42D0-91F9-FC191D12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generate cone</a:t>
            </a:r>
            <a:endParaRPr lang="ru-K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4E48A-BC29-421B-8581-2FD15D6F3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963" y="2226952"/>
            <a:ext cx="6584251" cy="27129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9E8718-8700-4CBD-A72B-D6D6B4E14F63}"/>
              </a:ext>
            </a:extLst>
          </p:cNvPr>
          <p:cNvSpPr/>
          <p:nvPr/>
        </p:nvSpPr>
        <p:spPr>
          <a:xfrm>
            <a:off x="1535837" y="5476172"/>
            <a:ext cx="1014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dirty="0"/>
              <a:t>https://github.com/NickThe1/kbtu-data-visualization/tree/main/probability-cone</a:t>
            </a:r>
          </a:p>
        </p:txBody>
      </p:sp>
    </p:spTree>
    <p:extLst>
      <p:ext uri="{BB962C8B-B14F-4D97-AF65-F5344CB8AC3E}">
        <p14:creationId xmlns:p14="http://schemas.microsoft.com/office/powerpoint/2010/main" val="23282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21B-54C9-45C6-A0B8-0A0C00A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gathered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F3C4-341E-41EC-BC69-1A895011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financial time series will be used</a:t>
            </a:r>
          </a:p>
          <a:p>
            <a:r>
              <a:rPr lang="en-US" dirty="0"/>
              <a:t>Example: Stock data gathered for 1 year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2681-1BC8-4ECB-9106-7B751039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0" y="2911540"/>
            <a:ext cx="6908423" cy="3166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DED1-CE91-4033-953B-5EC1581E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5" y="3323145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A11-F7B7-4557-8DC1-01FC5F9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solved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5B1-569B-427D-ABC0-340D726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novel graphical tool that will outperform probability cone, yet solve the same problem (forecasts a statistical distribution from a set point in time into the future).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EE73-4F8F-4A2F-86DA-84A022DC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/>
          <a:stretch/>
        </p:blipFill>
        <p:spPr>
          <a:xfrm>
            <a:off x="1159676" y="3429000"/>
            <a:ext cx="266389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DAEA-327A-4455-8E95-961841E8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0" y="3252767"/>
            <a:ext cx="45495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2A9-C00C-4AC2-ADA7-CC26BFF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EBC-CC41-4436-810A-74A8480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is rare; thus, we must implement tool from scratch in D3.js</a:t>
            </a:r>
          </a:p>
          <a:p>
            <a:r>
              <a:rPr lang="en-US" dirty="0"/>
              <a:t>Models are expected to produce 2 points (lower and upper bound) for 1 time period in future.</a:t>
            </a:r>
          </a:p>
          <a:p>
            <a:r>
              <a:rPr lang="en-US" dirty="0"/>
              <a:t>Optimization issue: calculation for creating point to graph distribution shouldn’t be too heavy.</a:t>
            </a:r>
          </a:p>
          <a:p>
            <a:r>
              <a:rPr lang="en-US" dirty="0"/>
              <a:t>In spite of the fact that data is relatively easy to collect, there is no ready data for y part (answer in supervised learning terms)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74-A85F-407D-AA5C-2B1F499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7C49-72E8-4CD7-BDE6-4438CF7C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methods: ARIMA, GRACH, stochastic processes</a:t>
            </a:r>
          </a:p>
          <a:p>
            <a:r>
              <a:rPr lang="en-US" dirty="0"/>
              <a:t>ML methods: </a:t>
            </a:r>
          </a:p>
          <a:p>
            <a:pPr lvl="1"/>
            <a:r>
              <a:rPr lang="en-US" dirty="0"/>
              <a:t>Non-sequential: NN, regression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Sequential: RNN, LSTM </a:t>
            </a:r>
            <a:r>
              <a:rPr lang="en-US" dirty="0" err="1"/>
              <a:t>etc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643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3E8-CF08-4F37-B1CC-AF52FE1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Formulization for supervised learning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DC-AE20-487B-9D71-F6D9365C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Algorithm to create upper bound</a:t>
            </a:r>
          </a:p>
          <a:p>
            <a:r>
              <a:rPr lang="en-US" dirty="0"/>
              <a:t>Algorithm is iterative</a:t>
            </a:r>
          </a:p>
          <a:p>
            <a:r>
              <a:rPr lang="en-US" dirty="0"/>
              <a:t>For lower bounds is the same 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09E37-A051-442E-86E1-973268DA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41" y="1754603"/>
            <a:ext cx="2105423" cy="60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C20CF-BF83-4742-80E7-80BC60C0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05" y="2290438"/>
            <a:ext cx="2123998" cy="606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E105A-C6C3-4B4E-9F9D-0BBBFEB0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5346"/>
            <a:ext cx="4805779" cy="61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DBEEB-C584-4320-9212-9F5F2B3E0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482" y="3351936"/>
            <a:ext cx="4687052" cy="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B6F-4DE3-4DEE-AABE-9DB84CA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done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8792-2EB8-4339-AE82-033A60CC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err="1"/>
              <a:t>postgresql</a:t>
            </a:r>
            <a:r>
              <a:rPr lang="en-US" dirty="0"/>
              <a:t> and docker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3394A-73B1-4269-A30F-5E7B736D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929"/>
            <a:ext cx="4237087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96BF-48D7-463D-95F1-33BC5A26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methods for loading data and saving to </a:t>
            </a:r>
            <a:r>
              <a:rPr lang="en-US" dirty="0" err="1"/>
              <a:t>db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F155B-825D-47C9-8C52-9360D888F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83" y="4892006"/>
            <a:ext cx="7262489" cy="116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C6A609-795D-44F2-852A-88D325CA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86" y="2019713"/>
            <a:ext cx="7456082" cy="25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9B4-9EAF-4FB8-AFE3-480DB0D8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backend (Flask) and OLS model with data transformation</a:t>
            </a:r>
            <a:endParaRPr lang="ru-K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71C2D-CBDD-4BF0-A847-B25B53351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90" y="1622352"/>
            <a:ext cx="5425910" cy="3071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F85B9-9DB8-4958-9828-C0989584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69" y="5151639"/>
            <a:ext cx="522015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4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Asymmetric horizontal distribution for time series</vt:lpstr>
      <vt:lpstr>Data to be gathered</vt:lpstr>
      <vt:lpstr>Question to be solved</vt:lpstr>
      <vt:lpstr>Encountered problems</vt:lpstr>
      <vt:lpstr>Methods</vt:lpstr>
      <vt:lpstr>Formulization for supervised learning</vt:lpstr>
      <vt:lpstr>What have been done</vt:lpstr>
      <vt:lpstr>Implemented methods for loading data and saving to db</vt:lpstr>
      <vt:lpstr>Added backend (Flask) and OLS model with data transformation</vt:lpstr>
      <vt:lpstr>Structure and data from db in docker</vt:lpstr>
      <vt:lpstr>Functions to generate cone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Котляров</dc:creator>
  <cp:lastModifiedBy>Николай Котляров</cp:lastModifiedBy>
  <cp:revision>44</cp:revision>
  <dcterms:created xsi:type="dcterms:W3CDTF">2022-09-15T11:53:21Z</dcterms:created>
  <dcterms:modified xsi:type="dcterms:W3CDTF">2022-10-28T13:43:35Z</dcterms:modified>
</cp:coreProperties>
</file>