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16.12.2022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4935984"/>
            <a:ext cx="4039340" cy="1420427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Made by</a:t>
            </a:r>
          </a:p>
          <a:p>
            <a:pPr algn="l"/>
            <a:r>
              <a:rPr lang="en-US" dirty="0" err="1"/>
              <a:t>Kotlyarov</a:t>
            </a:r>
            <a:r>
              <a:rPr lang="en-US" dirty="0"/>
              <a:t> Nikolay</a:t>
            </a:r>
            <a:r>
              <a:rPr lang="ru-RU" dirty="0"/>
              <a:t> </a:t>
            </a:r>
            <a:r>
              <a:rPr lang="en-US" dirty="0" err="1"/>
              <a:t>Aleksandrovich</a:t>
            </a:r>
            <a:endParaRPr lang="en-US" dirty="0"/>
          </a:p>
          <a:p>
            <a:pPr algn="l"/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Mukhtarovich</a:t>
            </a:r>
            <a:endParaRPr lang="en-US" dirty="0"/>
          </a:p>
          <a:p>
            <a:pPr algn="l"/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3E8-CF08-4F37-B1CC-AF52FE1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Formulization for supervised learning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7DC-AE20-487B-9D71-F6D9365C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Algorithm to create upper bound</a:t>
            </a:r>
          </a:p>
          <a:p>
            <a:r>
              <a:rPr lang="en-US" dirty="0"/>
              <a:t>Algorithm is iterative</a:t>
            </a:r>
          </a:p>
          <a:p>
            <a:r>
              <a:rPr lang="en-US" dirty="0"/>
              <a:t>For lower bounds is the same 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09E37-A051-442E-86E1-973268DA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41" y="1754603"/>
            <a:ext cx="2105423" cy="60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C20CF-BF83-4742-80E7-80BC60C0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05" y="2290438"/>
            <a:ext cx="2123998" cy="606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E105A-C6C3-4B4E-9F9D-0BBBFEB0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5346"/>
            <a:ext cx="4805779" cy="61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DBEEB-C584-4320-9212-9F5F2B3E0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482" y="3351936"/>
            <a:ext cx="4687052" cy="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32D6-C6FE-4B0C-A6B2-60A5A07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regression models</a:t>
            </a:r>
            <a:endParaRPr lang="ru-K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B66A9-D824-42EB-B59F-2264353E09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Linear regression doesn’t work good due to its assumptions about data</a:t>
            </a:r>
            <a:endParaRPr lang="ru-K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5353A1-133E-4777-93A1-4045C10EF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Kernel regression is non-parametric model and works much better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588F7-74B8-4E5A-A508-0F6601DA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3" y="3837420"/>
            <a:ext cx="4191363" cy="233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A2175-3608-4C81-98E6-3F133703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69" y="3750677"/>
            <a:ext cx="3334028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7E3-807B-491E-9434-F0ECEE2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specific models result</a:t>
            </a:r>
            <a:endParaRPr lang="ru-K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A7F2-D89B-4EBD-AC2C-BD2FF6CB8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B9764-D95A-4362-9B70-CCCB851B7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3499" y="3150925"/>
            <a:ext cx="3970364" cy="239288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4D32AE-B28F-4222-BD22-E89C70F4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E3417-1CF8-4A8B-8470-A1818A8052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Good for short term prediction</a:t>
            </a:r>
          </a:p>
          <a:p>
            <a:r>
              <a:rPr lang="en-US" dirty="0"/>
              <a:t>Low standard deviation</a:t>
            </a:r>
          </a:p>
          <a:p>
            <a:r>
              <a:rPr lang="en-US" dirty="0"/>
              <a:t>But parametric models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9931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8DB3-9739-4FFB-8A85-2233170A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</a:t>
            </a:r>
            <a:endParaRPr lang="ru-K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DFD5-4A4E-4204-9837-B08B561BA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5072B-307B-4B6D-9B1E-38DE69C7D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8365" y="2505075"/>
            <a:ext cx="409450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6F5A8-52C4-46F7-84E9-2D1D4BA7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2861E-9A7A-4E0A-AAA6-89DE71D7EE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Non-parametric and robust models perform well if they aren’t </a:t>
            </a:r>
            <a:r>
              <a:rPr lang="en-US" dirty="0" err="1"/>
              <a:t>overtrained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0627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7F37-52FA-416D-9640-0A38794F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for series</a:t>
            </a:r>
            <a:endParaRPr lang="ru-K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AC6B-D283-4A2B-B6D6-45175455D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EDC20D-02C3-41A9-A3F9-70B603F99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0189" y="3394305"/>
            <a:ext cx="3600000" cy="191724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16599-3BA6-488B-A3B6-BF6515EE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771A-757D-4EE8-9D8A-98172CF5F0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Max and min of an asset</a:t>
            </a:r>
          </a:p>
          <a:p>
            <a:r>
              <a:rPr lang="en-US" dirty="0"/>
              <a:t>Mean and mode</a:t>
            </a:r>
          </a:p>
          <a:p>
            <a:r>
              <a:rPr lang="en-US" dirty="0"/>
              <a:t>Std dev or error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0687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B6F-4DE3-4DEE-AABE-9DB84CA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792-2EB8-4339-AE82-033A60C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err="1"/>
              <a:t>postgresql</a:t>
            </a:r>
            <a:r>
              <a:rPr lang="en-US" dirty="0"/>
              <a:t> and docker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3394A-73B1-4269-A30F-5E7B736D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929"/>
            <a:ext cx="4237087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Gathered data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Over 50 stock time series were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EB2B-3B55-40E0-8EEE-4A44DD3E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F45BD-7BB8-47C3-8B06-CE94EBED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17" y="151531"/>
            <a:ext cx="5479255" cy="175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FE699-4B5A-432D-8F45-9EB0D8A8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90" y="2343831"/>
            <a:ext cx="3137710" cy="2799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EAAC3-17F2-49C8-9C8D-F0446EBBA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66" y="2445935"/>
            <a:ext cx="7150571" cy="35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D1BC0-D49B-459D-92CF-DDF31CF6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64" y="444397"/>
            <a:ext cx="7700071" cy="125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F39B1-5118-475C-8E53-EE64CFD2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3" y="1698172"/>
            <a:ext cx="4107341" cy="3981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A2C69-3AC2-4F39-B418-5C4F5C77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73" y="1910443"/>
            <a:ext cx="7463934" cy="32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57E961-B1EF-4687-8E58-057E7A03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681" y="486027"/>
            <a:ext cx="3500637" cy="55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42E06-7FD4-422A-A150-D0DF8424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18" y="1045029"/>
            <a:ext cx="5144878" cy="3265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EC221-DDA1-4AC1-A1B3-26237DD8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074" y="4322015"/>
            <a:ext cx="6995766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B12BE-1C15-4EDB-BBBA-7BE39246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38" y="1475986"/>
            <a:ext cx="4258461" cy="218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A2FC2-5B77-4E94-B88D-791D4B7A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99" y="1053782"/>
            <a:ext cx="6484245" cy="4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ARIMA, GRACH, stochastic processes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Sequential: RNN, LSTM </a:t>
            </a:r>
            <a:r>
              <a:rPr lang="en-US" dirty="0" err="1"/>
              <a:t>etc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278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Asymmetric horizontal distribution for time series</vt:lpstr>
      <vt:lpstr>Gathered data</vt:lpstr>
      <vt:lpstr>Question to be solved</vt:lpstr>
      <vt:lpstr>Encountered problems</vt:lpstr>
      <vt:lpstr>Background</vt:lpstr>
      <vt:lpstr>PowerPoint Presentation</vt:lpstr>
      <vt:lpstr>PowerPoint Presentation</vt:lpstr>
      <vt:lpstr>PowerPoint Presentation</vt:lpstr>
      <vt:lpstr>Methods</vt:lpstr>
      <vt:lpstr>Formulization for supervised learning</vt:lpstr>
      <vt:lpstr>Results for regression models</vt:lpstr>
      <vt:lpstr>Time series specific models result</vt:lpstr>
      <vt:lpstr>Machine learning result</vt:lpstr>
      <vt:lpstr>Statistics for series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73</cp:revision>
  <dcterms:created xsi:type="dcterms:W3CDTF">2022-09-15T11:53:21Z</dcterms:created>
  <dcterms:modified xsi:type="dcterms:W3CDTF">2022-12-16T15:44:06Z</dcterms:modified>
</cp:coreProperties>
</file>