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5050-09B3-4FDB-9F69-80F89A6F5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A9C53-189B-4218-9739-6619F7A53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5E47-7621-45C9-9B23-69B875C0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16925-2361-45ED-88AC-92A06D5A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D6B8-37C8-49D6-A444-24627BEF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7773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54BE-B107-4E70-BA71-90C4AF94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7A37A-82CB-4F93-915F-914AB81A1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AFB81-FA8C-4D40-875D-3ADB784A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1713E-885B-4824-A696-FBDE93A2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AF731-47D2-4714-8DAF-CF284ABA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2327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19AA0-C104-4B1D-BC8B-F21692E23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985D3-AB60-4E00-83D0-3431DD575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4AAC2-43BC-417E-B684-B464FA90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3D58F-C137-4661-A4F9-D2DCAACA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22E2F-0E3F-4B53-B994-A3F0F5C1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7639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416A-79BB-4EF6-94D9-1ED5490B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7C61-73EA-4A67-889C-5AA77090F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0D171-1500-4289-AD83-81DA414B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8ADEE-3694-40F9-9B2F-E5C8E41C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86191-4A66-49D6-9BA0-E55BFCAE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7264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6922-FCD5-43C5-99CF-CF13F162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08B08-B8B6-4E21-B484-F1132FAFF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3FC92-5850-4F93-9BCF-4CBFCB45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0639F-5B82-4A48-AD3A-6A4DC6B6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C9FA0-FDAE-413F-8496-5664EBA4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3353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0915-310D-44DB-A574-0580CB12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B0185-CB03-4623-BE39-4EF4EFDB6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B8D5A-D99A-43CC-A1FB-50F080E34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22FA7-3DC8-4A26-9070-D610DC65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4C92A-756C-44D3-86A5-3447D8CB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B4743-D4F4-4364-9468-9D69D7BA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5648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31E2-0380-4DD5-8CF5-87F9279C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3778C-BF25-4918-9427-30C2D9A13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E9648-4766-4B20-A3E0-E97E6F143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5D519-5481-41FA-B855-175DA8BBA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137F3-9FC1-4046-AEA0-E4563A9FD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C1FFC-149A-4E92-B504-96097DCD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FE7A5-1AC7-4B75-9987-D86D6862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F3596-4EAE-49B6-9EBB-BB7613F6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5962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DA6C-10A6-4F7A-BBA2-21DF175F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4881A-AF4D-458A-9C95-FE3C7CAD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554DD-E7EA-4469-B5BC-96D92922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3A702-2B55-49A0-812B-EB0BE640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302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6491A-4E61-4A33-95B3-F2A8195B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347BD-E16F-445B-863E-66D163F2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C06B8-7C03-48F3-AC7B-8C6AE4F4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8942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51BE-AB35-4D97-9C06-CB66CAE7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4A761-1D1D-478F-9874-9EEF84853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FA86E-18EA-4F45-A263-449283271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1A10D-84DA-46FE-A46C-65E30742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78960-87F1-4D0B-AEE9-C1BB9C5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38AAE-F9D1-48FA-8450-0B59124B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1477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BC7A-E8E5-42E9-A4A8-620C7339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0768BD-CA0D-4DB1-A5B8-7B743C3EE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247DF-96F4-46D3-AAC4-D55A32D6D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3A339-3469-4149-86E2-22FD602C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DB537-7746-4118-9C84-26377A27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15BCE-E4A2-4B77-9FB8-9D73BDF0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7947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1A54D-05B5-4FA7-9D98-2B31F44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3EF9E-9E64-4E34-ABC4-A8DD8CF96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65F03-85B9-4D99-A672-882A82BD4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B9397-B334-4C55-84CE-AE7D25EB516D}" type="datetimeFigureOut">
              <a:rPr lang="ru-KZ" smtClean="0"/>
              <a:t>16.09.2022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8338-3217-4F47-9F85-63492CDA4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5CAD-DC7F-4F55-82AB-697C305B7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479B8-7C07-4827-8F23-EFE4038662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7406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0D0B-E908-48EC-9301-AAFD965A1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Asymmetric horizontal distribution for time series</a:t>
            </a:r>
            <a:endParaRPr lang="ru-K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D3626-305A-4D24-8D6A-05B0FD644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6940" y="4935984"/>
            <a:ext cx="3719743" cy="142042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Made by</a:t>
            </a:r>
          </a:p>
          <a:p>
            <a:pPr algn="l"/>
            <a:r>
              <a:rPr lang="en-US" dirty="0" err="1"/>
              <a:t>Kotlyarov</a:t>
            </a:r>
            <a:r>
              <a:rPr lang="en-US" dirty="0"/>
              <a:t> Nikolay</a:t>
            </a:r>
            <a:r>
              <a:rPr lang="ru-RU" dirty="0"/>
              <a:t> </a:t>
            </a:r>
            <a:r>
              <a:rPr lang="en-US" dirty="0" err="1"/>
              <a:t>Aleksandrovich</a:t>
            </a:r>
            <a:endParaRPr lang="en-US" dirty="0"/>
          </a:p>
          <a:p>
            <a:pPr algn="l"/>
            <a:r>
              <a:rPr lang="en-US" dirty="0" err="1"/>
              <a:t>Nurmash</a:t>
            </a:r>
            <a:r>
              <a:rPr lang="en-US" dirty="0"/>
              <a:t> </a:t>
            </a:r>
            <a:r>
              <a:rPr lang="en-US" dirty="0" err="1"/>
              <a:t>Nurlan</a:t>
            </a:r>
            <a:r>
              <a:rPr lang="en-US" dirty="0"/>
              <a:t> </a:t>
            </a:r>
            <a:r>
              <a:rPr lang="en-US" dirty="0" err="1"/>
              <a:t>Mukhtarovich</a:t>
            </a:r>
            <a:endParaRPr lang="en-US" dirty="0"/>
          </a:p>
          <a:p>
            <a:pPr algn="l"/>
            <a:r>
              <a:rPr lang="en-US" dirty="0" err="1"/>
              <a:t>Sabyr</a:t>
            </a:r>
            <a:r>
              <a:rPr lang="en-US" dirty="0"/>
              <a:t> </a:t>
            </a:r>
            <a:r>
              <a:rPr lang="en-US" dirty="0" err="1"/>
              <a:t>Samatuly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49431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F21B-54C9-45C6-A0B8-0A0C00AA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to be gathered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DF3C4-341E-41EC-BC69-1A895011F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project financial time series will be used</a:t>
            </a:r>
          </a:p>
          <a:p>
            <a:r>
              <a:rPr lang="en-US" dirty="0"/>
              <a:t>Example: Stock data gathered for 1 year</a:t>
            </a:r>
          </a:p>
          <a:p>
            <a:endParaRPr lang="ru-K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32681-1BC8-4ECB-9106-7B751039F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20" y="2911540"/>
            <a:ext cx="6908423" cy="316636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4FFDED1-CE91-4033-953B-5EC1581ED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55" y="3323145"/>
            <a:ext cx="35909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48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3A11-F7B7-4557-8DC1-01FC5F9E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solved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785B1-569B-427D-ABC0-340D726B8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create novel graphical tool that will outperform probability cone, yet solve the same problem (forecasts a statistical distribution from a set point in time into the future).</a:t>
            </a:r>
          </a:p>
          <a:p>
            <a:endParaRPr lang="ru-K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1EE73-4F8F-4A2F-86DA-84A022DCC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8"/>
          <a:stretch/>
        </p:blipFill>
        <p:spPr>
          <a:xfrm>
            <a:off x="1159676" y="3429000"/>
            <a:ext cx="2663895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D5DAEA-327A-4455-8E95-961841E86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790" y="3252767"/>
            <a:ext cx="454953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8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72A9-C00C-4AC2-ADA7-CC26BFFF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Encountered problems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3EBC-CC41-4436-810A-74A84805F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tool is rare; thus, we must implement tool from scratch in D3.js</a:t>
            </a:r>
          </a:p>
          <a:p>
            <a:r>
              <a:rPr lang="en-US" dirty="0"/>
              <a:t>Models are expected to produce 2 points (lower and upper bound) for 1 time period in future.</a:t>
            </a:r>
          </a:p>
          <a:p>
            <a:r>
              <a:rPr lang="en-US" dirty="0"/>
              <a:t>Optimization issue: calculation for creating point to graph distribution shouldn’t be too heavy.</a:t>
            </a:r>
          </a:p>
          <a:p>
            <a:r>
              <a:rPr lang="en-US" dirty="0"/>
              <a:t>In spite of the fact that data is relatively easy to collect, there is no ready data for y part (answer in supervised learning terms)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6896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6674-A85F-407D-AA5C-2B1F4993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7C49-72E8-4CD7-BDE6-4438CF7C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time series methods: ARIMA, GRACH, stochastic processes</a:t>
            </a:r>
          </a:p>
          <a:p>
            <a:r>
              <a:rPr lang="en-US" dirty="0"/>
              <a:t>ML methods: </a:t>
            </a:r>
          </a:p>
          <a:p>
            <a:pPr lvl="1"/>
            <a:r>
              <a:rPr lang="en-US" dirty="0"/>
              <a:t>Non-sequential: NN, regression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Sequential: RNN, LSTM </a:t>
            </a:r>
            <a:r>
              <a:rPr lang="en-US" dirty="0" err="1"/>
              <a:t>etc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36439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183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Asymmetric horizontal distribution for time series</vt:lpstr>
      <vt:lpstr>Data to be gathered</vt:lpstr>
      <vt:lpstr>Question to be solved</vt:lpstr>
      <vt:lpstr>Encountered problems</vt:lpstr>
      <vt:lpstr>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Николай Котляров</dc:creator>
  <cp:lastModifiedBy>Николай Котляров</cp:lastModifiedBy>
  <cp:revision>20</cp:revision>
  <dcterms:created xsi:type="dcterms:W3CDTF">2022-09-15T11:53:21Z</dcterms:created>
  <dcterms:modified xsi:type="dcterms:W3CDTF">2022-09-16T14:13:44Z</dcterms:modified>
</cp:coreProperties>
</file>