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4" r:id="rId6"/>
    <p:sldId id="265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767F9-C00A-494F-AED3-531CDB67A0A2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DB04636-F348-40F8-836A-11F8586E88A4}">
      <dgm:prSet phldrT="[Text]" custT="1"/>
      <dgm:spPr/>
      <dgm:t>
        <a:bodyPr/>
        <a:lstStyle/>
        <a:p>
          <a:r>
            <a: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EDA</a:t>
          </a:r>
        </a:p>
      </dgm:t>
    </dgm:pt>
    <dgm:pt modelId="{57979C1D-213E-461C-95F8-2DA103016BC5}" type="parTrans" cxnId="{C78A24EF-19E1-4FCF-8B1B-6DD527CF361B}">
      <dgm:prSet/>
      <dgm:spPr/>
      <dgm:t>
        <a:bodyPr/>
        <a:lstStyle/>
        <a:p>
          <a:endParaRPr lang="en-US" sz="105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AC973E3-7F0C-4577-BCCB-AAB495AC7C52}" type="sibTrans" cxnId="{C78A24EF-19E1-4FCF-8B1B-6DD527CF361B}">
      <dgm:prSet custT="1"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7F846E6-0471-4E60-B831-86C97ABA135C}">
      <dgm:prSet phldrT="[Text]" custT="1"/>
      <dgm:spPr/>
      <dgm:t>
        <a:bodyPr/>
        <a:lstStyle/>
        <a:p>
          <a:r>
            <a: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Model</a:t>
          </a:r>
        </a:p>
      </dgm:t>
    </dgm:pt>
    <dgm:pt modelId="{B49B5FD1-655C-4651-BD22-DFA7A4D6F2C0}" type="parTrans" cxnId="{0C624E05-F69C-46C2-BD31-CF4B3A9D06BB}">
      <dgm:prSet/>
      <dgm:spPr/>
      <dgm:t>
        <a:bodyPr/>
        <a:lstStyle/>
        <a:p>
          <a:endParaRPr lang="en-US" sz="105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650306B-E781-477F-A97C-3A08F4F943BA}" type="sibTrans" cxnId="{0C624E05-F69C-46C2-BD31-CF4B3A9D06BB}">
      <dgm:prSet custT="1"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CC30CD5-FC6D-4EFF-B4D2-FF065E272E74}">
      <dgm:prSet phldrT="[Text]" custT="1"/>
      <dgm:spPr/>
      <dgm:t>
        <a:bodyPr/>
        <a:lstStyle/>
        <a:p>
          <a:r>
            <a: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Insights</a:t>
          </a:r>
        </a:p>
      </dgm:t>
    </dgm:pt>
    <dgm:pt modelId="{422C3FC2-6443-4E28-820C-15B650BF9621}" type="parTrans" cxnId="{3203743A-E42C-49A0-ABEE-393608D0585D}">
      <dgm:prSet/>
      <dgm:spPr/>
      <dgm:t>
        <a:bodyPr/>
        <a:lstStyle/>
        <a:p>
          <a:endParaRPr lang="en-US" sz="105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A4C9547-0549-4E57-8CFB-9721DD062D37}" type="sibTrans" cxnId="{3203743A-E42C-49A0-ABEE-393608D0585D}">
      <dgm:prSet/>
      <dgm:spPr/>
      <dgm:t>
        <a:bodyPr/>
        <a:lstStyle/>
        <a:p>
          <a:endParaRPr lang="en-US" sz="105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4A33B55-3D26-432B-AAA1-D43D16C65AF4}" type="pres">
      <dgm:prSet presAssocID="{9C8767F9-C00A-494F-AED3-531CDB67A0A2}" presName="outerComposite" presStyleCnt="0">
        <dgm:presLayoutVars>
          <dgm:chMax val="5"/>
          <dgm:dir/>
          <dgm:resizeHandles val="exact"/>
        </dgm:presLayoutVars>
      </dgm:prSet>
      <dgm:spPr/>
    </dgm:pt>
    <dgm:pt modelId="{20995F2A-6043-4740-9DEC-56B75ED188AD}" type="pres">
      <dgm:prSet presAssocID="{9C8767F9-C00A-494F-AED3-531CDB67A0A2}" presName="dummyMaxCanvas" presStyleCnt="0">
        <dgm:presLayoutVars/>
      </dgm:prSet>
      <dgm:spPr/>
    </dgm:pt>
    <dgm:pt modelId="{B541F882-B15B-43AC-A5F8-91D8303AA6DD}" type="pres">
      <dgm:prSet presAssocID="{9C8767F9-C00A-494F-AED3-531CDB67A0A2}" presName="ThreeNodes_1" presStyleLbl="node1" presStyleIdx="0" presStyleCnt="3">
        <dgm:presLayoutVars>
          <dgm:bulletEnabled val="1"/>
        </dgm:presLayoutVars>
      </dgm:prSet>
      <dgm:spPr/>
    </dgm:pt>
    <dgm:pt modelId="{7343D59F-757A-411A-A9FB-F41108463DAC}" type="pres">
      <dgm:prSet presAssocID="{9C8767F9-C00A-494F-AED3-531CDB67A0A2}" presName="ThreeNodes_2" presStyleLbl="node1" presStyleIdx="1" presStyleCnt="3">
        <dgm:presLayoutVars>
          <dgm:bulletEnabled val="1"/>
        </dgm:presLayoutVars>
      </dgm:prSet>
      <dgm:spPr/>
    </dgm:pt>
    <dgm:pt modelId="{B1373361-B00C-465A-8675-D795C205C7B7}" type="pres">
      <dgm:prSet presAssocID="{9C8767F9-C00A-494F-AED3-531CDB67A0A2}" presName="ThreeNodes_3" presStyleLbl="node1" presStyleIdx="2" presStyleCnt="3">
        <dgm:presLayoutVars>
          <dgm:bulletEnabled val="1"/>
        </dgm:presLayoutVars>
      </dgm:prSet>
      <dgm:spPr/>
    </dgm:pt>
    <dgm:pt modelId="{420A3010-068A-4231-95C5-170E4F5EDC38}" type="pres">
      <dgm:prSet presAssocID="{9C8767F9-C00A-494F-AED3-531CDB67A0A2}" presName="ThreeConn_1-2" presStyleLbl="fgAccFollowNode1" presStyleIdx="0" presStyleCnt="2">
        <dgm:presLayoutVars>
          <dgm:bulletEnabled val="1"/>
        </dgm:presLayoutVars>
      </dgm:prSet>
      <dgm:spPr/>
    </dgm:pt>
    <dgm:pt modelId="{3C8E5665-13FB-40DB-9FEE-A585B3845AD7}" type="pres">
      <dgm:prSet presAssocID="{9C8767F9-C00A-494F-AED3-531CDB67A0A2}" presName="ThreeConn_2-3" presStyleLbl="fgAccFollowNode1" presStyleIdx="1" presStyleCnt="2">
        <dgm:presLayoutVars>
          <dgm:bulletEnabled val="1"/>
        </dgm:presLayoutVars>
      </dgm:prSet>
      <dgm:spPr/>
    </dgm:pt>
    <dgm:pt modelId="{1FA240A5-E716-4D92-9E1D-CE15A0615A6A}" type="pres">
      <dgm:prSet presAssocID="{9C8767F9-C00A-494F-AED3-531CDB67A0A2}" presName="ThreeNodes_1_text" presStyleLbl="node1" presStyleIdx="2" presStyleCnt="3">
        <dgm:presLayoutVars>
          <dgm:bulletEnabled val="1"/>
        </dgm:presLayoutVars>
      </dgm:prSet>
      <dgm:spPr/>
    </dgm:pt>
    <dgm:pt modelId="{6EA30E2D-42C5-4E2F-8A49-F762B72C5B73}" type="pres">
      <dgm:prSet presAssocID="{9C8767F9-C00A-494F-AED3-531CDB67A0A2}" presName="ThreeNodes_2_text" presStyleLbl="node1" presStyleIdx="2" presStyleCnt="3">
        <dgm:presLayoutVars>
          <dgm:bulletEnabled val="1"/>
        </dgm:presLayoutVars>
      </dgm:prSet>
      <dgm:spPr/>
    </dgm:pt>
    <dgm:pt modelId="{CAF417D7-CF26-4C32-A727-BD6C738681E4}" type="pres">
      <dgm:prSet presAssocID="{9C8767F9-C00A-494F-AED3-531CDB67A0A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C624E05-F69C-46C2-BD31-CF4B3A9D06BB}" srcId="{9C8767F9-C00A-494F-AED3-531CDB67A0A2}" destId="{C7F846E6-0471-4E60-B831-86C97ABA135C}" srcOrd="1" destOrd="0" parTransId="{B49B5FD1-655C-4651-BD22-DFA7A4D6F2C0}" sibTransId="{7650306B-E781-477F-A97C-3A08F4F943BA}"/>
    <dgm:cxn modelId="{87D20C11-2BE2-4A42-AFA8-92E96C48C573}" type="presOf" srcId="{8AC973E3-7F0C-4577-BCCB-AAB495AC7C52}" destId="{420A3010-068A-4231-95C5-170E4F5EDC38}" srcOrd="0" destOrd="0" presId="urn:microsoft.com/office/officeart/2005/8/layout/vProcess5"/>
    <dgm:cxn modelId="{68CFC834-7674-4C56-A999-6D7EE7C856C6}" type="presOf" srcId="{C7F846E6-0471-4E60-B831-86C97ABA135C}" destId="{6EA30E2D-42C5-4E2F-8A49-F762B72C5B73}" srcOrd="1" destOrd="0" presId="urn:microsoft.com/office/officeart/2005/8/layout/vProcess5"/>
    <dgm:cxn modelId="{3203743A-E42C-49A0-ABEE-393608D0585D}" srcId="{9C8767F9-C00A-494F-AED3-531CDB67A0A2}" destId="{BCC30CD5-FC6D-4EFF-B4D2-FF065E272E74}" srcOrd="2" destOrd="0" parTransId="{422C3FC2-6443-4E28-820C-15B650BF9621}" sibTransId="{BA4C9547-0549-4E57-8CFB-9721DD062D37}"/>
    <dgm:cxn modelId="{F7424460-AA80-4776-AC68-608874E4DB8B}" type="presOf" srcId="{BCC30CD5-FC6D-4EFF-B4D2-FF065E272E74}" destId="{B1373361-B00C-465A-8675-D795C205C7B7}" srcOrd="0" destOrd="0" presId="urn:microsoft.com/office/officeart/2005/8/layout/vProcess5"/>
    <dgm:cxn modelId="{6F00BB46-6780-4521-8783-4ECBDA076E4E}" type="presOf" srcId="{7650306B-E781-477F-A97C-3A08F4F943BA}" destId="{3C8E5665-13FB-40DB-9FEE-A585B3845AD7}" srcOrd="0" destOrd="0" presId="urn:microsoft.com/office/officeart/2005/8/layout/vProcess5"/>
    <dgm:cxn modelId="{FF77E6A2-D6F4-46AF-B390-0BF69C920A9E}" type="presOf" srcId="{9C8767F9-C00A-494F-AED3-531CDB67A0A2}" destId="{14A33B55-3D26-432B-AAA1-D43D16C65AF4}" srcOrd="0" destOrd="0" presId="urn:microsoft.com/office/officeart/2005/8/layout/vProcess5"/>
    <dgm:cxn modelId="{589E60C8-3FC6-4859-BF59-56EF5980C792}" type="presOf" srcId="{5DB04636-F348-40F8-836A-11F8586E88A4}" destId="{1FA240A5-E716-4D92-9E1D-CE15A0615A6A}" srcOrd="1" destOrd="0" presId="urn:microsoft.com/office/officeart/2005/8/layout/vProcess5"/>
    <dgm:cxn modelId="{DDB324D8-38BE-4D46-BC2C-2A1A7B115910}" type="presOf" srcId="{BCC30CD5-FC6D-4EFF-B4D2-FF065E272E74}" destId="{CAF417D7-CF26-4C32-A727-BD6C738681E4}" srcOrd="1" destOrd="0" presId="urn:microsoft.com/office/officeart/2005/8/layout/vProcess5"/>
    <dgm:cxn modelId="{78A368E6-9A1A-43D4-9595-E2C4D273F3E8}" type="presOf" srcId="{C7F846E6-0471-4E60-B831-86C97ABA135C}" destId="{7343D59F-757A-411A-A9FB-F41108463DAC}" srcOrd="0" destOrd="0" presId="urn:microsoft.com/office/officeart/2005/8/layout/vProcess5"/>
    <dgm:cxn modelId="{C78A24EF-19E1-4FCF-8B1B-6DD527CF361B}" srcId="{9C8767F9-C00A-494F-AED3-531CDB67A0A2}" destId="{5DB04636-F348-40F8-836A-11F8586E88A4}" srcOrd="0" destOrd="0" parTransId="{57979C1D-213E-461C-95F8-2DA103016BC5}" sibTransId="{8AC973E3-7F0C-4577-BCCB-AAB495AC7C52}"/>
    <dgm:cxn modelId="{703BA7FA-371C-4797-A525-421635BFC976}" type="presOf" srcId="{5DB04636-F348-40F8-836A-11F8586E88A4}" destId="{B541F882-B15B-43AC-A5F8-91D8303AA6DD}" srcOrd="0" destOrd="0" presId="urn:microsoft.com/office/officeart/2005/8/layout/vProcess5"/>
    <dgm:cxn modelId="{8BD1A507-120D-43AF-83E3-10C1E90C04BB}" type="presParOf" srcId="{14A33B55-3D26-432B-AAA1-D43D16C65AF4}" destId="{20995F2A-6043-4740-9DEC-56B75ED188AD}" srcOrd="0" destOrd="0" presId="urn:microsoft.com/office/officeart/2005/8/layout/vProcess5"/>
    <dgm:cxn modelId="{3C0C5DA3-1A23-41DD-8ABD-94092CC9A88E}" type="presParOf" srcId="{14A33B55-3D26-432B-AAA1-D43D16C65AF4}" destId="{B541F882-B15B-43AC-A5F8-91D8303AA6DD}" srcOrd="1" destOrd="0" presId="urn:microsoft.com/office/officeart/2005/8/layout/vProcess5"/>
    <dgm:cxn modelId="{363E40ED-73CE-4F1D-90D9-2203D37836A9}" type="presParOf" srcId="{14A33B55-3D26-432B-AAA1-D43D16C65AF4}" destId="{7343D59F-757A-411A-A9FB-F41108463DAC}" srcOrd="2" destOrd="0" presId="urn:microsoft.com/office/officeart/2005/8/layout/vProcess5"/>
    <dgm:cxn modelId="{AD697A61-BAAE-4346-8D1C-8EBD3066401B}" type="presParOf" srcId="{14A33B55-3D26-432B-AAA1-D43D16C65AF4}" destId="{B1373361-B00C-465A-8675-D795C205C7B7}" srcOrd="3" destOrd="0" presId="urn:microsoft.com/office/officeart/2005/8/layout/vProcess5"/>
    <dgm:cxn modelId="{1809F2A8-419B-4C47-9EAB-EA85039098C6}" type="presParOf" srcId="{14A33B55-3D26-432B-AAA1-D43D16C65AF4}" destId="{420A3010-068A-4231-95C5-170E4F5EDC38}" srcOrd="4" destOrd="0" presId="urn:microsoft.com/office/officeart/2005/8/layout/vProcess5"/>
    <dgm:cxn modelId="{65FC4753-AF93-41D0-9DA8-6B5B24D9815B}" type="presParOf" srcId="{14A33B55-3D26-432B-AAA1-D43D16C65AF4}" destId="{3C8E5665-13FB-40DB-9FEE-A585B3845AD7}" srcOrd="5" destOrd="0" presId="urn:microsoft.com/office/officeart/2005/8/layout/vProcess5"/>
    <dgm:cxn modelId="{58E9BE2F-3303-4158-AF11-E6663C47EC25}" type="presParOf" srcId="{14A33B55-3D26-432B-AAA1-D43D16C65AF4}" destId="{1FA240A5-E716-4D92-9E1D-CE15A0615A6A}" srcOrd="6" destOrd="0" presId="urn:microsoft.com/office/officeart/2005/8/layout/vProcess5"/>
    <dgm:cxn modelId="{56E0ECB7-3AB6-4136-B9C7-0882E00EDE2B}" type="presParOf" srcId="{14A33B55-3D26-432B-AAA1-D43D16C65AF4}" destId="{6EA30E2D-42C5-4E2F-8A49-F762B72C5B73}" srcOrd="7" destOrd="0" presId="urn:microsoft.com/office/officeart/2005/8/layout/vProcess5"/>
    <dgm:cxn modelId="{3BA44516-1770-411F-906F-A8BB8FCD295B}" type="presParOf" srcId="{14A33B55-3D26-432B-AAA1-D43D16C65AF4}" destId="{CAF417D7-CF26-4C32-A727-BD6C738681E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A63182-084D-49EF-BF1C-383704594655}" type="doc">
      <dgm:prSet loTypeId="urn:microsoft.com/office/officeart/2005/8/layout/h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6B2F72B-81D2-4A5E-B3C3-7D1259767618}">
      <dgm:prSet phldrT="[Text]" custT="1"/>
      <dgm:spPr/>
      <dgm:t>
        <a:bodyPr/>
        <a:lstStyle/>
        <a:p>
          <a:r>
            <a:rPr lang="en-US" sz="1200" b="1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Understand the Datasets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5C9A78F-1962-434F-9FD6-69211F2B2FEF}" type="parTrans" cxnId="{77D77591-20BA-42B4-929A-432EF1BC1D05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E925810-5EAB-4990-8040-EA807E138C6A}" type="sibTrans" cxnId="{77D77591-20BA-42B4-929A-432EF1BC1D05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482361-2F2D-4A9B-ADB9-3263547A901D}">
      <dgm:prSet phldrT="[Text]" custT="1"/>
      <dgm:spPr/>
      <dgm:t>
        <a:bodyPr/>
        <a:lstStyle/>
        <a:p>
          <a:r>
            <a:rPr lang="en-US" sz="12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Review the three datasets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90E8C44-D8C6-47CF-87C8-A26E840ED928}" type="parTrans" cxnId="{CD540F66-ACF3-47C6-98E5-64BCD9D61827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3A0B001-F634-4DFD-84CB-8B0A8DA8C388}" type="sibTrans" cxnId="{CD540F66-ACF3-47C6-98E5-64BCD9D61827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495AE7F-7572-4953-BFAF-CD99939587BA}">
      <dgm:prSet phldrT="[Text]" custT="1"/>
      <dgm:spPr/>
      <dgm:t>
        <a:bodyPr/>
        <a:lstStyle/>
        <a:p>
          <a:r>
            <a:rPr lang="en-US" sz="12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Identify key variables, relationships, and potential challenges.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0F00921-B504-440C-8A95-CE9D62DA0D45}" type="parTrans" cxnId="{A4229E0B-D143-4DA7-968E-623FD011AA37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55E50BC-CCB9-4ED4-86E5-B1D41A64B32C}" type="sibTrans" cxnId="{A4229E0B-D143-4DA7-968E-623FD011AA37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C2C7285-7364-4E80-A09F-D2E687C85B36}">
      <dgm:prSet phldrT="[Text]" custT="1"/>
      <dgm:spPr/>
      <dgm:t>
        <a:bodyPr/>
        <a:lstStyle/>
        <a:p>
          <a:r>
            <a:rPr lang="en-US" sz="1200" b="1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Quality Assessment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D4C8185-17B0-42E1-A24B-37DF59EB1E50}" type="parTrans" cxnId="{3142A71B-5500-447A-8B8A-A2B8B86CA637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F2DAA3E-949C-47EE-926D-B59E5EFAF190}" type="sibTrans" cxnId="{3142A71B-5500-447A-8B8A-A2B8B86CA637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87C8DFE-C2A1-470C-93A9-54B6E0160AAA}">
      <dgm:prSet phldrT="[Text]" custT="1"/>
      <dgm:spPr/>
      <dgm:t>
        <a:bodyPr/>
        <a:lstStyle/>
        <a:p>
          <a:r>
            <a:rPr lang="en-US" sz="12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Perform data profiling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6778A0A-85ED-45DA-ABD3-0351240271B6}" type="parTrans" cxnId="{9B1BC26F-1E4B-4249-81D6-8C7DC2FFB1A9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650E7EF-D9B9-4C28-8906-768A7547A208}" type="sibTrans" cxnId="{9B1BC26F-1E4B-4249-81D6-8C7DC2FFB1A9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95F97C1-90E6-4A6F-ABF3-AF439C33D6D8}">
      <dgm:prSet phldrT="[Text]" custT="1"/>
      <dgm:spPr/>
      <dgm:t>
        <a:bodyPr/>
        <a:lstStyle/>
        <a:p>
          <a:r>
            <a:rPr lang="en-US" sz="12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Handle missing values, outliers, and data anomalies.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26346C3-6416-4AE4-BF12-272038B65D63}" type="parTrans" cxnId="{79A9FEA5-44EA-4519-A22C-6256DD69F6F5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E514DB5-F28B-4AD5-956F-4A47E0D13ED4}" type="sibTrans" cxnId="{79A9FEA5-44EA-4519-A22C-6256DD69F6F5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7215EB5-C63A-4704-95F2-B52BA79346E3}">
      <dgm:prSet phldrT="[Text]" custT="1"/>
      <dgm:spPr/>
      <dgm:t>
        <a:bodyPr/>
        <a:lstStyle/>
        <a:p>
          <a:r>
            <a:rPr lang="en-US" sz="1200" b="1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Distributions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899A561-5D79-4481-8DA7-0C363C41619E}" type="parTrans" cxnId="{6916BE0A-B489-402A-91E9-D80C65906A44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344C855-52DB-4644-ABDE-01CE297FB8E8}" type="sibTrans" cxnId="{6916BE0A-B489-402A-91E9-D80C65906A44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D367922-B6D4-4578-B565-B5F68E344A86}">
      <dgm:prSet phldrT="[Text]" custT="1"/>
      <dgm:spPr/>
      <dgm:t>
        <a:bodyPr/>
        <a:lstStyle/>
        <a:p>
          <a:r>
            <a:rPr lang="en-US" sz="12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Visualize and analyze data distributions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6CE610C-3CAA-41AA-A90E-6011E77919D3}" type="parTrans" cxnId="{447145DB-6EE2-4FC4-B8DC-EBD39D8CE519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DA35C37-5152-4482-928E-FE8B27133898}" type="sibTrans" cxnId="{447145DB-6EE2-4FC4-B8DC-EBD39D8CE519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0D6E383-DC49-49BA-8BFF-B49000CCABDE}">
      <dgm:prSet phldrT="[Text]" custT="1"/>
      <dgm:spPr/>
      <dgm:t>
        <a:bodyPr/>
        <a:lstStyle/>
        <a:p>
          <a:r>
            <a:rPr lang="en-US" sz="12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Identify patterns, trends, and potential target segments.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8E6BB30-56FE-4122-A821-624ACFA454D0}" type="parTrans" cxnId="{2E877652-C508-4106-8B82-2ABD0EC1A46D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603D2E5-37FF-4204-AF94-4B8DBD6C0606}" type="sibTrans" cxnId="{2E877652-C508-4106-8B82-2ABD0EC1A46D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19E4D1-9503-4866-958F-9E2B9FA23F4F}">
      <dgm:prSet phldrT="[Text]" custT="1"/>
      <dgm:spPr/>
      <dgm:t>
        <a:bodyPr/>
        <a:lstStyle/>
        <a:p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8610A54-8EF9-4612-9B5B-51D72722F4CD}" type="parTrans" cxnId="{497813E3-67D0-4F38-82DB-0193B25F5A2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28D5BF8-93A6-43F0-929A-EDFC01B09E28}" type="sibTrans" cxnId="{497813E3-67D0-4F38-82DB-0193B25F5A2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F475448-9E96-453B-84B2-7E4BA9DB52C0}">
      <dgm:prSet phldrT="[Text]" custT="1"/>
      <dgm:spPr/>
      <dgm:t>
        <a:bodyPr/>
        <a:lstStyle/>
        <a:p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CE4CFD1-F3F5-4109-809E-BB276351EF50}" type="parTrans" cxnId="{B6B20499-65DF-4BDA-836C-0215188198A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8130F18-2354-4627-8E99-D4AA46ADEF8C}" type="sibTrans" cxnId="{B6B20499-65DF-4BDA-836C-0215188198A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138C777-2385-4712-92EF-20E1D62AB04C}">
      <dgm:prSet phldrT="[Text]" custT="1"/>
      <dgm:spPr/>
      <dgm:t>
        <a:bodyPr/>
        <a:lstStyle/>
        <a:p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E0519A8-330A-4BB2-926E-D6909AC8E12F}" type="parTrans" cxnId="{CAFDE8FA-8612-47CA-BDD8-2772B286C38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86FBA13-90E1-4F1F-B0A9-49F08B5A5AAF}" type="sibTrans" cxnId="{CAFDE8FA-8612-47CA-BDD8-2772B286C38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CFD506F-DE5C-49F6-AD1A-91438BE2BA82}" type="pres">
      <dgm:prSet presAssocID="{7CA63182-084D-49EF-BF1C-383704594655}" presName="Name0" presStyleCnt="0">
        <dgm:presLayoutVars>
          <dgm:dir/>
          <dgm:animLvl val="lvl"/>
          <dgm:resizeHandles val="exact"/>
        </dgm:presLayoutVars>
      </dgm:prSet>
      <dgm:spPr/>
    </dgm:pt>
    <dgm:pt modelId="{4588797F-9767-4986-BDD7-734042AC9682}" type="pres">
      <dgm:prSet presAssocID="{56B2F72B-81D2-4A5E-B3C3-7D1259767618}" presName="composite" presStyleCnt="0"/>
      <dgm:spPr/>
    </dgm:pt>
    <dgm:pt modelId="{3E6A770B-AF54-42A9-9BFC-15537EC81FFE}" type="pres">
      <dgm:prSet presAssocID="{56B2F72B-81D2-4A5E-B3C3-7D125976761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A74EFE5-54B2-420E-B9E5-F08C67CF0AC5}" type="pres">
      <dgm:prSet presAssocID="{56B2F72B-81D2-4A5E-B3C3-7D1259767618}" presName="desTx" presStyleLbl="alignAccFollowNode1" presStyleIdx="0" presStyleCnt="3">
        <dgm:presLayoutVars>
          <dgm:bulletEnabled val="1"/>
        </dgm:presLayoutVars>
      </dgm:prSet>
      <dgm:spPr/>
    </dgm:pt>
    <dgm:pt modelId="{84D38C1C-9385-4B57-B844-2A0588344099}" type="pres">
      <dgm:prSet presAssocID="{7E925810-5EAB-4990-8040-EA807E138C6A}" presName="space" presStyleCnt="0"/>
      <dgm:spPr/>
    </dgm:pt>
    <dgm:pt modelId="{3879D974-82E0-405A-B400-F9A7B26AE807}" type="pres">
      <dgm:prSet presAssocID="{BC2C7285-7364-4E80-A09F-D2E687C85B36}" presName="composite" presStyleCnt="0"/>
      <dgm:spPr/>
    </dgm:pt>
    <dgm:pt modelId="{0040C046-969F-49CA-B1C7-13FB5357C696}" type="pres">
      <dgm:prSet presAssocID="{BC2C7285-7364-4E80-A09F-D2E687C85B3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91693BC-870A-42B8-904F-B489F6197D0F}" type="pres">
      <dgm:prSet presAssocID="{BC2C7285-7364-4E80-A09F-D2E687C85B36}" presName="desTx" presStyleLbl="alignAccFollowNode1" presStyleIdx="1" presStyleCnt="3">
        <dgm:presLayoutVars>
          <dgm:bulletEnabled val="1"/>
        </dgm:presLayoutVars>
      </dgm:prSet>
      <dgm:spPr/>
    </dgm:pt>
    <dgm:pt modelId="{AF8DECEC-CE6B-4B73-B920-364A2F0B60B4}" type="pres">
      <dgm:prSet presAssocID="{0F2DAA3E-949C-47EE-926D-B59E5EFAF190}" presName="space" presStyleCnt="0"/>
      <dgm:spPr/>
    </dgm:pt>
    <dgm:pt modelId="{CA2B3820-460C-4FF4-B961-743F5D742603}" type="pres">
      <dgm:prSet presAssocID="{37215EB5-C63A-4704-95F2-B52BA79346E3}" presName="composite" presStyleCnt="0"/>
      <dgm:spPr/>
    </dgm:pt>
    <dgm:pt modelId="{D3E90984-6111-4EDD-8738-3A6DD890B434}" type="pres">
      <dgm:prSet presAssocID="{37215EB5-C63A-4704-95F2-B52BA79346E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69BC2AC-49BF-4DF1-90B1-D982CCC6EA12}" type="pres">
      <dgm:prSet presAssocID="{37215EB5-C63A-4704-95F2-B52BA79346E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916BE0A-B489-402A-91E9-D80C65906A44}" srcId="{7CA63182-084D-49EF-BF1C-383704594655}" destId="{37215EB5-C63A-4704-95F2-B52BA79346E3}" srcOrd="2" destOrd="0" parTransId="{8899A561-5D79-4481-8DA7-0C363C41619E}" sibTransId="{A344C855-52DB-4644-ABDE-01CE297FB8E8}"/>
    <dgm:cxn modelId="{9B5AC80A-DA3C-433F-BBEF-4EE7D85B6A4E}" type="presOf" srcId="{195F97C1-90E6-4A6F-ABF3-AF439C33D6D8}" destId="{191693BC-870A-42B8-904F-B489F6197D0F}" srcOrd="0" destOrd="2" presId="urn:microsoft.com/office/officeart/2005/8/layout/hList1"/>
    <dgm:cxn modelId="{A4229E0B-D143-4DA7-968E-623FD011AA37}" srcId="{56B2F72B-81D2-4A5E-B3C3-7D1259767618}" destId="{A495AE7F-7572-4953-BFAF-CD99939587BA}" srcOrd="2" destOrd="0" parTransId="{10F00921-B504-440C-8A95-CE9D62DA0D45}" sibTransId="{B55E50BC-CCB9-4ED4-86E5-B1D41A64B32C}"/>
    <dgm:cxn modelId="{D386DC17-5C14-40BB-B976-7A78B644C726}" type="presOf" srcId="{90D6E383-DC49-49BA-8BFF-B49000CCABDE}" destId="{D69BC2AC-49BF-4DF1-90B1-D982CCC6EA12}" srcOrd="0" destOrd="2" presId="urn:microsoft.com/office/officeart/2005/8/layout/hList1"/>
    <dgm:cxn modelId="{F14CBB1A-7696-41A5-AEF7-67D6023922A5}" type="presOf" srcId="{7CA63182-084D-49EF-BF1C-383704594655}" destId="{2CFD506F-DE5C-49F6-AD1A-91438BE2BA82}" srcOrd="0" destOrd="0" presId="urn:microsoft.com/office/officeart/2005/8/layout/hList1"/>
    <dgm:cxn modelId="{3142A71B-5500-447A-8B8A-A2B8B86CA637}" srcId="{7CA63182-084D-49EF-BF1C-383704594655}" destId="{BC2C7285-7364-4E80-A09F-D2E687C85B36}" srcOrd="1" destOrd="0" parTransId="{9D4C8185-17B0-42E1-A24B-37DF59EB1E50}" sibTransId="{0F2DAA3E-949C-47EE-926D-B59E5EFAF190}"/>
    <dgm:cxn modelId="{030FDC5C-BD0A-400E-9B91-632CE246CF1B}" type="presOf" srcId="{2138C777-2385-4712-92EF-20E1D62AB04C}" destId="{D69BC2AC-49BF-4DF1-90B1-D982CCC6EA12}" srcOrd="0" destOrd="1" presId="urn:microsoft.com/office/officeart/2005/8/layout/hList1"/>
    <dgm:cxn modelId="{CD540F66-ACF3-47C6-98E5-64BCD9D61827}" srcId="{56B2F72B-81D2-4A5E-B3C3-7D1259767618}" destId="{01482361-2F2D-4A9B-ADB9-3263547A901D}" srcOrd="0" destOrd="0" parTransId="{A90E8C44-D8C6-47CF-87C8-A26E840ED928}" sibTransId="{A3A0B001-F634-4DFD-84CB-8B0A8DA8C388}"/>
    <dgm:cxn modelId="{9B1BC26F-1E4B-4249-81D6-8C7DC2FFB1A9}" srcId="{BC2C7285-7364-4E80-A09F-D2E687C85B36}" destId="{C87C8DFE-C2A1-470C-93A9-54B6E0160AAA}" srcOrd="0" destOrd="0" parTransId="{46778A0A-85ED-45DA-ABD3-0351240271B6}" sibTransId="{B650E7EF-D9B9-4C28-8906-768A7547A208}"/>
    <dgm:cxn modelId="{2E877652-C508-4106-8B82-2ABD0EC1A46D}" srcId="{37215EB5-C63A-4704-95F2-B52BA79346E3}" destId="{90D6E383-DC49-49BA-8BFF-B49000CCABDE}" srcOrd="2" destOrd="0" parTransId="{28E6BB30-56FE-4122-A821-624ACFA454D0}" sibTransId="{4603D2E5-37FF-4204-AF94-4B8DBD6C0606}"/>
    <dgm:cxn modelId="{5B409452-50FE-4B27-875D-99459DDAC9B7}" type="presOf" srcId="{9F475448-9E96-453B-84B2-7E4BA9DB52C0}" destId="{191693BC-870A-42B8-904F-B489F6197D0F}" srcOrd="0" destOrd="1" presId="urn:microsoft.com/office/officeart/2005/8/layout/hList1"/>
    <dgm:cxn modelId="{F87B9284-1C88-4016-A2ED-6E30A8B0734F}" type="presOf" srcId="{01482361-2F2D-4A9B-ADB9-3263547A901D}" destId="{EA74EFE5-54B2-420E-B9E5-F08C67CF0AC5}" srcOrd="0" destOrd="0" presId="urn:microsoft.com/office/officeart/2005/8/layout/hList1"/>
    <dgm:cxn modelId="{04CF1B8B-4653-4F44-8A7D-8F240CC71478}" type="presOf" srcId="{BC2C7285-7364-4E80-A09F-D2E687C85B36}" destId="{0040C046-969F-49CA-B1C7-13FB5357C696}" srcOrd="0" destOrd="0" presId="urn:microsoft.com/office/officeart/2005/8/layout/hList1"/>
    <dgm:cxn modelId="{6ECD548F-E9E6-4F87-BE45-F18661E8EAA9}" type="presOf" srcId="{C87C8DFE-C2A1-470C-93A9-54B6E0160AAA}" destId="{191693BC-870A-42B8-904F-B489F6197D0F}" srcOrd="0" destOrd="0" presId="urn:microsoft.com/office/officeart/2005/8/layout/hList1"/>
    <dgm:cxn modelId="{77D77591-20BA-42B4-929A-432EF1BC1D05}" srcId="{7CA63182-084D-49EF-BF1C-383704594655}" destId="{56B2F72B-81D2-4A5E-B3C3-7D1259767618}" srcOrd="0" destOrd="0" parTransId="{55C9A78F-1962-434F-9FD6-69211F2B2FEF}" sibTransId="{7E925810-5EAB-4990-8040-EA807E138C6A}"/>
    <dgm:cxn modelId="{B6B20499-65DF-4BDA-836C-0215188198AA}" srcId="{BC2C7285-7364-4E80-A09F-D2E687C85B36}" destId="{9F475448-9E96-453B-84B2-7E4BA9DB52C0}" srcOrd="1" destOrd="0" parTransId="{ECE4CFD1-F3F5-4109-809E-BB276351EF50}" sibTransId="{E8130F18-2354-4627-8E99-D4AA46ADEF8C}"/>
    <dgm:cxn modelId="{79A9FEA5-44EA-4519-A22C-6256DD69F6F5}" srcId="{BC2C7285-7364-4E80-A09F-D2E687C85B36}" destId="{195F97C1-90E6-4A6F-ABF3-AF439C33D6D8}" srcOrd="2" destOrd="0" parTransId="{726346C3-6416-4AE4-BF12-272038B65D63}" sibTransId="{7E514DB5-F28B-4AD5-956F-4A47E0D13ED4}"/>
    <dgm:cxn modelId="{09F342B4-778E-4918-A1F6-22B313758745}" type="presOf" srcId="{8D367922-B6D4-4578-B565-B5F68E344A86}" destId="{D69BC2AC-49BF-4DF1-90B1-D982CCC6EA12}" srcOrd="0" destOrd="0" presId="urn:microsoft.com/office/officeart/2005/8/layout/hList1"/>
    <dgm:cxn modelId="{1F8E74C1-7459-4D0E-B9AA-A69A4B799A93}" type="presOf" srcId="{37215EB5-C63A-4704-95F2-B52BA79346E3}" destId="{D3E90984-6111-4EDD-8738-3A6DD890B434}" srcOrd="0" destOrd="0" presId="urn:microsoft.com/office/officeart/2005/8/layout/hList1"/>
    <dgm:cxn modelId="{9F51ABCD-DB11-4544-9912-7ADE089BB516}" type="presOf" srcId="{56B2F72B-81D2-4A5E-B3C3-7D1259767618}" destId="{3E6A770B-AF54-42A9-9BFC-15537EC81FFE}" srcOrd="0" destOrd="0" presId="urn:microsoft.com/office/officeart/2005/8/layout/hList1"/>
    <dgm:cxn modelId="{447145DB-6EE2-4FC4-B8DC-EBD39D8CE519}" srcId="{37215EB5-C63A-4704-95F2-B52BA79346E3}" destId="{8D367922-B6D4-4578-B565-B5F68E344A86}" srcOrd="0" destOrd="0" parTransId="{26CE610C-3CAA-41AA-A90E-6011E77919D3}" sibTransId="{9DA35C37-5152-4482-928E-FE8B27133898}"/>
    <dgm:cxn modelId="{497813E3-67D0-4F38-82DB-0193B25F5A2F}" srcId="{56B2F72B-81D2-4A5E-B3C3-7D1259767618}" destId="{1219E4D1-9503-4866-958F-9E2B9FA23F4F}" srcOrd="1" destOrd="0" parTransId="{A8610A54-8EF9-4612-9B5B-51D72722F4CD}" sibTransId="{228D5BF8-93A6-43F0-929A-EDFC01B09E28}"/>
    <dgm:cxn modelId="{5DE43AED-B7DF-40DE-95CF-F94C9C752BFE}" type="presOf" srcId="{1219E4D1-9503-4866-958F-9E2B9FA23F4F}" destId="{EA74EFE5-54B2-420E-B9E5-F08C67CF0AC5}" srcOrd="0" destOrd="1" presId="urn:microsoft.com/office/officeart/2005/8/layout/hList1"/>
    <dgm:cxn modelId="{BB250CF2-7969-4E79-A391-687DACCDFACF}" type="presOf" srcId="{A495AE7F-7572-4953-BFAF-CD99939587BA}" destId="{EA74EFE5-54B2-420E-B9E5-F08C67CF0AC5}" srcOrd="0" destOrd="2" presId="urn:microsoft.com/office/officeart/2005/8/layout/hList1"/>
    <dgm:cxn modelId="{CAFDE8FA-8612-47CA-BDD8-2772B286C38F}" srcId="{37215EB5-C63A-4704-95F2-B52BA79346E3}" destId="{2138C777-2385-4712-92EF-20E1D62AB04C}" srcOrd="1" destOrd="0" parTransId="{7E0519A8-330A-4BB2-926E-D6909AC8E12F}" sibTransId="{586FBA13-90E1-4F1F-B0A9-49F08B5A5AAF}"/>
    <dgm:cxn modelId="{5B2FBCFB-227B-46CB-AB98-A362EFB57AA9}" type="presParOf" srcId="{2CFD506F-DE5C-49F6-AD1A-91438BE2BA82}" destId="{4588797F-9767-4986-BDD7-734042AC9682}" srcOrd="0" destOrd="0" presId="urn:microsoft.com/office/officeart/2005/8/layout/hList1"/>
    <dgm:cxn modelId="{156C7C06-ED74-46BD-8F49-C94776633E8D}" type="presParOf" srcId="{4588797F-9767-4986-BDD7-734042AC9682}" destId="{3E6A770B-AF54-42A9-9BFC-15537EC81FFE}" srcOrd="0" destOrd="0" presId="urn:microsoft.com/office/officeart/2005/8/layout/hList1"/>
    <dgm:cxn modelId="{762DE6D7-F921-4544-B694-E6777642AE16}" type="presParOf" srcId="{4588797F-9767-4986-BDD7-734042AC9682}" destId="{EA74EFE5-54B2-420E-B9E5-F08C67CF0AC5}" srcOrd="1" destOrd="0" presId="urn:microsoft.com/office/officeart/2005/8/layout/hList1"/>
    <dgm:cxn modelId="{648AA45A-F2D0-4371-AB94-E16DBCB83AD3}" type="presParOf" srcId="{2CFD506F-DE5C-49F6-AD1A-91438BE2BA82}" destId="{84D38C1C-9385-4B57-B844-2A0588344099}" srcOrd="1" destOrd="0" presId="urn:microsoft.com/office/officeart/2005/8/layout/hList1"/>
    <dgm:cxn modelId="{4DAF2CB2-7B69-4C74-8E34-DE570D8B2A63}" type="presParOf" srcId="{2CFD506F-DE5C-49F6-AD1A-91438BE2BA82}" destId="{3879D974-82E0-405A-B400-F9A7B26AE807}" srcOrd="2" destOrd="0" presId="urn:microsoft.com/office/officeart/2005/8/layout/hList1"/>
    <dgm:cxn modelId="{AD90E599-5A1E-477C-BF17-BC7E3577C12B}" type="presParOf" srcId="{3879D974-82E0-405A-B400-F9A7B26AE807}" destId="{0040C046-969F-49CA-B1C7-13FB5357C696}" srcOrd="0" destOrd="0" presId="urn:microsoft.com/office/officeart/2005/8/layout/hList1"/>
    <dgm:cxn modelId="{8BECB450-E8DA-4D3A-8F61-238812A36358}" type="presParOf" srcId="{3879D974-82E0-405A-B400-F9A7B26AE807}" destId="{191693BC-870A-42B8-904F-B489F6197D0F}" srcOrd="1" destOrd="0" presId="urn:microsoft.com/office/officeart/2005/8/layout/hList1"/>
    <dgm:cxn modelId="{DEF07880-7F9A-41B9-9F5B-346767C7DBD4}" type="presParOf" srcId="{2CFD506F-DE5C-49F6-AD1A-91438BE2BA82}" destId="{AF8DECEC-CE6B-4B73-B920-364A2F0B60B4}" srcOrd="3" destOrd="0" presId="urn:microsoft.com/office/officeart/2005/8/layout/hList1"/>
    <dgm:cxn modelId="{7E817523-419C-4F7A-A4D3-F1281E6BEB5F}" type="presParOf" srcId="{2CFD506F-DE5C-49F6-AD1A-91438BE2BA82}" destId="{CA2B3820-460C-4FF4-B961-743F5D742603}" srcOrd="4" destOrd="0" presId="urn:microsoft.com/office/officeart/2005/8/layout/hList1"/>
    <dgm:cxn modelId="{8320A6CC-7B42-4B25-94B6-B33FD3846AB3}" type="presParOf" srcId="{CA2B3820-460C-4FF4-B961-743F5D742603}" destId="{D3E90984-6111-4EDD-8738-3A6DD890B434}" srcOrd="0" destOrd="0" presId="urn:microsoft.com/office/officeart/2005/8/layout/hList1"/>
    <dgm:cxn modelId="{424EAE3B-4E0F-45EB-BD20-223B306A67B3}" type="presParOf" srcId="{CA2B3820-460C-4FF4-B961-743F5D742603}" destId="{D69BC2AC-49BF-4DF1-90B1-D982CCC6EA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A63182-084D-49EF-BF1C-383704594655}" type="doc">
      <dgm:prSet loTypeId="urn:microsoft.com/office/officeart/2005/8/layout/h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6B2F72B-81D2-4A5E-B3C3-7D1259767618}">
      <dgm:prSet phldrT="[Text]" custT="1"/>
      <dgm:spPr/>
      <dgm:t>
        <a:bodyPr/>
        <a:lstStyle/>
        <a:p>
          <a:r>
            <a:rPr lang="en-US" sz="1200" b="1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Feature Engineering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5C9A78F-1962-434F-9FD6-69211F2B2FEF}" type="parTrans" cxnId="{77D77591-20BA-42B4-929A-432EF1BC1D05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E925810-5EAB-4990-8040-EA807E138C6A}" type="sibTrans" cxnId="{77D77591-20BA-42B4-929A-432EF1BC1D05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482361-2F2D-4A9B-ADB9-3263547A901D}">
      <dgm:prSet phldrT="[Text]" custT="1"/>
      <dgm:spPr/>
      <dgm:t>
        <a:bodyPr/>
        <a:lstStyle/>
        <a:p>
          <a:r>
            <a:rPr lang="en-US" sz="12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Select relevant features from demographic, address, and transactional data.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90E8C44-D8C6-47CF-87C8-A26E840ED928}" type="parTrans" cxnId="{CD540F66-ACF3-47C6-98E5-64BCD9D61827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3A0B001-F634-4DFD-84CB-8B0A8DA8C388}" type="sibTrans" cxnId="{CD540F66-ACF3-47C6-98E5-64BCD9D61827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C2C7285-7364-4E80-A09F-D2E687C85B36}">
      <dgm:prSet phldrT="[Text]" custT="1"/>
      <dgm:spPr/>
      <dgm:t>
        <a:bodyPr/>
        <a:lstStyle/>
        <a:p>
          <a:r>
            <a:rPr lang="en-US" sz="1200" b="1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Transformation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D4C8185-17B0-42E1-A24B-37DF59EB1E50}" type="parTrans" cxnId="{3142A71B-5500-447A-8B8A-A2B8B86CA637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F2DAA3E-949C-47EE-926D-B59E5EFAF190}" type="sibTrans" cxnId="{3142A71B-5500-447A-8B8A-A2B8B86CA637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87C8DFE-C2A1-470C-93A9-54B6E0160AAA}">
      <dgm:prSet phldrT="[Text]" custT="1"/>
      <dgm:spPr/>
      <dgm:t>
        <a:bodyPr/>
        <a:lstStyle/>
        <a:p>
          <a:r>
            <a:rPr lang="en-US" sz="120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Normalize, scale, or transform features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6778A0A-85ED-45DA-ABD3-0351240271B6}" type="parTrans" cxnId="{9B1BC26F-1E4B-4249-81D6-8C7DC2FFB1A9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650E7EF-D9B9-4C28-8906-768A7547A208}" type="sibTrans" cxnId="{9B1BC26F-1E4B-4249-81D6-8C7DC2FFB1A9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95F97C1-90E6-4A6F-ABF3-AF439C33D6D8}">
      <dgm:prSet phldrT="[Text]" custT="1"/>
      <dgm:spPr/>
      <dgm:t>
        <a:bodyPr/>
        <a:lstStyle/>
        <a:p>
          <a:r>
            <a:rPr lang="en-US" sz="120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Encode categorical variables and handle multicollinearity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26346C3-6416-4AE4-BF12-272038B65D63}" type="parTrans" cxnId="{79A9FEA5-44EA-4519-A22C-6256DD69F6F5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E514DB5-F28B-4AD5-956F-4A47E0D13ED4}" type="sibTrans" cxnId="{79A9FEA5-44EA-4519-A22C-6256DD69F6F5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7215EB5-C63A-4704-95F2-B52BA79346E3}">
      <dgm:prSet phldrT="[Text]" custT="1"/>
      <dgm:spPr/>
      <dgm:t>
        <a:bodyPr/>
        <a:lstStyle/>
        <a:p>
          <a:r>
            <a:rPr lang="en-US" sz="1200" b="1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Model Selection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899A561-5D79-4481-8DA7-0C363C41619E}" type="parTrans" cxnId="{6916BE0A-B489-402A-91E9-D80C65906A44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344C855-52DB-4644-ABDE-01CE297FB8E8}" type="sibTrans" cxnId="{6916BE0A-B489-402A-91E9-D80C65906A44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D367922-B6D4-4578-B565-B5F68E344A86}">
      <dgm:prSet phldrT="[Text]" custT="1"/>
      <dgm:spPr/>
      <dgm:t>
        <a:bodyPr/>
        <a:lstStyle/>
        <a:p>
          <a:r>
            <a:rPr lang="en-US" sz="12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machine learning algorithms for customer segmentation.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6CE610C-3CAA-41AA-A90E-6011E77919D3}" type="parTrans" cxnId="{447145DB-6EE2-4FC4-B8DC-EBD39D8CE519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DA35C37-5152-4482-928E-FE8B27133898}" type="sibTrans" cxnId="{447145DB-6EE2-4FC4-B8DC-EBD39D8CE519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0D6E383-DC49-49BA-8BFF-B49000CCABDE}">
      <dgm:prSet phldrT="[Text]" custT="1"/>
      <dgm:spPr/>
      <dgm:t>
        <a:bodyPr/>
        <a:lstStyle/>
        <a:p>
          <a:r>
            <a:rPr lang="en-US" sz="12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Evaluate models based on performance metrics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8E6BB30-56FE-4122-A821-624ACFA454D0}" type="parTrans" cxnId="{2E877652-C508-4106-8B82-2ABD0EC1A46D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603D2E5-37FF-4204-AF94-4B8DBD6C0606}" type="sibTrans" cxnId="{2E877652-C508-4106-8B82-2ABD0EC1A46D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19E4D1-9503-4866-958F-9E2B9FA23F4F}">
      <dgm:prSet phldrT="[Text]" custT="1"/>
      <dgm:spPr/>
      <dgm:t>
        <a:bodyPr/>
        <a:lstStyle/>
        <a:p>
          <a:r>
            <a:rPr lang="en-US" sz="12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Engineer new features to capture customer behavior and preferences.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8610A54-8EF9-4612-9B5B-51D72722F4CD}" type="parTrans" cxnId="{497813E3-67D0-4F38-82DB-0193B25F5A2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28D5BF8-93A6-43F0-929A-EDFC01B09E28}" type="sibTrans" cxnId="{497813E3-67D0-4F38-82DB-0193B25F5A2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F475448-9E96-453B-84B2-7E4BA9DB52C0}">
      <dgm:prSet phldrT="[Text]" custT="1"/>
      <dgm:spPr/>
      <dgm:t>
        <a:bodyPr/>
        <a:lstStyle/>
        <a:p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CE4CFD1-F3F5-4109-809E-BB276351EF50}" type="parTrans" cxnId="{B6B20499-65DF-4BDA-836C-0215188198A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8130F18-2354-4627-8E99-D4AA46ADEF8C}" type="sibTrans" cxnId="{B6B20499-65DF-4BDA-836C-0215188198A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138C777-2385-4712-92EF-20E1D62AB04C}">
      <dgm:prSet phldrT="[Text]" custT="1"/>
      <dgm:spPr/>
      <dgm:t>
        <a:bodyPr/>
        <a:lstStyle/>
        <a:p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E0519A8-330A-4BB2-926E-D6909AC8E12F}" type="parTrans" cxnId="{CAFDE8FA-8612-47CA-BDD8-2772B286C38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86FBA13-90E1-4F1F-B0A9-49F08B5A5AAF}" type="sibTrans" cxnId="{CAFDE8FA-8612-47CA-BDD8-2772B286C38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9D943CC-9352-4709-9FDE-DD9C753CD20F}">
      <dgm:prSet phldrT="[Text]" custT="1"/>
      <dgm:spPr/>
      <dgm:t>
        <a:bodyPr/>
        <a:lstStyle/>
        <a:p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250EB65-A624-4B18-A7AA-33A07E46233C}" type="parTrans" cxnId="{C79543BC-87F2-4686-BE9D-050F166D2B84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FA892AD-0E9E-4CAE-B288-3558EB5E0664}" type="sibTrans" cxnId="{C79543BC-87F2-4686-BE9D-050F166D2B84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CFD506F-DE5C-49F6-AD1A-91438BE2BA82}" type="pres">
      <dgm:prSet presAssocID="{7CA63182-084D-49EF-BF1C-383704594655}" presName="Name0" presStyleCnt="0">
        <dgm:presLayoutVars>
          <dgm:dir/>
          <dgm:animLvl val="lvl"/>
          <dgm:resizeHandles val="exact"/>
        </dgm:presLayoutVars>
      </dgm:prSet>
      <dgm:spPr/>
    </dgm:pt>
    <dgm:pt modelId="{4588797F-9767-4986-BDD7-734042AC9682}" type="pres">
      <dgm:prSet presAssocID="{56B2F72B-81D2-4A5E-B3C3-7D1259767618}" presName="composite" presStyleCnt="0"/>
      <dgm:spPr/>
    </dgm:pt>
    <dgm:pt modelId="{3E6A770B-AF54-42A9-9BFC-15537EC81FFE}" type="pres">
      <dgm:prSet presAssocID="{56B2F72B-81D2-4A5E-B3C3-7D125976761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A74EFE5-54B2-420E-B9E5-F08C67CF0AC5}" type="pres">
      <dgm:prSet presAssocID="{56B2F72B-81D2-4A5E-B3C3-7D1259767618}" presName="desTx" presStyleLbl="alignAccFollowNode1" presStyleIdx="0" presStyleCnt="3">
        <dgm:presLayoutVars>
          <dgm:bulletEnabled val="1"/>
        </dgm:presLayoutVars>
      </dgm:prSet>
      <dgm:spPr/>
    </dgm:pt>
    <dgm:pt modelId="{84D38C1C-9385-4B57-B844-2A0588344099}" type="pres">
      <dgm:prSet presAssocID="{7E925810-5EAB-4990-8040-EA807E138C6A}" presName="space" presStyleCnt="0"/>
      <dgm:spPr/>
    </dgm:pt>
    <dgm:pt modelId="{3879D974-82E0-405A-B400-F9A7B26AE807}" type="pres">
      <dgm:prSet presAssocID="{BC2C7285-7364-4E80-A09F-D2E687C85B36}" presName="composite" presStyleCnt="0"/>
      <dgm:spPr/>
    </dgm:pt>
    <dgm:pt modelId="{0040C046-969F-49CA-B1C7-13FB5357C696}" type="pres">
      <dgm:prSet presAssocID="{BC2C7285-7364-4E80-A09F-D2E687C85B3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91693BC-870A-42B8-904F-B489F6197D0F}" type="pres">
      <dgm:prSet presAssocID="{BC2C7285-7364-4E80-A09F-D2E687C85B36}" presName="desTx" presStyleLbl="alignAccFollowNode1" presStyleIdx="1" presStyleCnt="3">
        <dgm:presLayoutVars>
          <dgm:bulletEnabled val="1"/>
        </dgm:presLayoutVars>
      </dgm:prSet>
      <dgm:spPr/>
    </dgm:pt>
    <dgm:pt modelId="{AF8DECEC-CE6B-4B73-B920-364A2F0B60B4}" type="pres">
      <dgm:prSet presAssocID="{0F2DAA3E-949C-47EE-926D-B59E5EFAF190}" presName="space" presStyleCnt="0"/>
      <dgm:spPr/>
    </dgm:pt>
    <dgm:pt modelId="{CA2B3820-460C-4FF4-B961-743F5D742603}" type="pres">
      <dgm:prSet presAssocID="{37215EB5-C63A-4704-95F2-B52BA79346E3}" presName="composite" presStyleCnt="0"/>
      <dgm:spPr/>
    </dgm:pt>
    <dgm:pt modelId="{D3E90984-6111-4EDD-8738-3A6DD890B434}" type="pres">
      <dgm:prSet presAssocID="{37215EB5-C63A-4704-95F2-B52BA79346E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69BC2AC-49BF-4DF1-90B1-D982CCC6EA12}" type="pres">
      <dgm:prSet presAssocID="{37215EB5-C63A-4704-95F2-B52BA79346E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916BE0A-B489-402A-91E9-D80C65906A44}" srcId="{7CA63182-084D-49EF-BF1C-383704594655}" destId="{37215EB5-C63A-4704-95F2-B52BA79346E3}" srcOrd="2" destOrd="0" parTransId="{8899A561-5D79-4481-8DA7-0C363C41619E}" sibTransId="{A344C855-52DB-4644-ABDE-01CE297FB8E8}"/>
    <dgm:cxn modelId="{9B5AC80A-DA3C-433F-BBEF-4EE7D85B6A4E}" type="presOf" srcId="{195F97C1-90E6-4A6F-ABF3-AF439C33D6D8}" destId="{191693BC-870A-42B8-904F-B489F6197D0F}" srcOrd="0" destOrd="2" presId="urn:microsoft.com/office/officeart/2005/8/layout/hList1"/>
    <dgm:cxn modelId="{D386DC17-5C14-40BB-B976-7A78B644C726}" type="presOf" srcId="{90D6E383-DC49-49BA-8BFF-B49000CCABDE}" destId="{D69BC2AC-49BF-4DF1-90B1-D982CCC6EA12}" srcOrd="0" destOrd="2" presId="urn:microsoft.com/office/officeart/2005/8/layout/hList1"/>
    <dgm:cxn modelId="{F14CBB1A-7696-41A5-AEF7-67D6023922A5}" type="presOf" srcId="{7CA63182-084D-49EF-BF1C-383704594655}" destId="{2CFD506F-DE5C-49F6-AD1A-91438BE2BA82}" srcOrd="0" destOrd="0" presId="urn:microsoft.com/office/officeart/2005/8/layout/hList1"/>
    <dgm:cxn modelId="{3142A71B-5500-447A-8B8A-A2B8B86CA637}" srcId="{7CA63182-084D-49EF-BF1C-383704594655}" destId="{BC2C7285-7364-4E80-A09F-D2E687C85B36}" srcOrd="1" destOrd="0" parTransId="{9D4C8185-17B0-42E1-A24B-37DF59EB1E50}" sibTransId="{0F2DAA3E-949C-47EE-926D-B59E5EFAF190}"/>
    <dgm:cxn modelId="{030FDC5C-BD0A-400E-9B91-632CE246CF1B}" type="presOf" srcId="{2138C777-2385-4712-92EF-20E1D62AB04C}" destId="{D69BC2AC-49BF-4DF1-90B1-D982CCC6EA12}" srcOrd="0" destOrd="1" presId="urn:microsoft.com/office/officeart/2005/8/layout/hList1"/>
    <dgm:cxn modelId="{CD540F66-ACF3-47C6-98E5-64BCD9D61827}" srcId="{56B2F72B-81D2-4A5E-B3C3-7D1259767618}" destId="{01482361-2F2D-4A9B-ADB9-3263547A901D}" srcOrd="0" destOrd="0" parTransId="{A90E8C44-D8C6-47CF-87C8-A26E840ED928}" sibTransId="{A3A0B001-F634-4DFD-84CB-8B0A8DA8C388}"/>
    <dgm:cxn modelId="{9B1BC26F-1E4B-4249-81D6-8C7DC2FFB1A9}" srcId="{BC2C7285-7364-4E80-A09F-D2E687C85B36}" destId="{C87C8DFE-C2A1-470C-93A9-54B6E0160AAA}" srcOrd="0" destOrd="0" parTransId="{46778A0A-85ED-45DA-ABD3-0351240271B6}" sibTransId="{B650E7EF-D9B9-4C28-8906-768A7547A208}"/>
    <dgm:cxn modelId="{2E877652-C508-4106-8B82-2ABD0EC1A46D}" srcId="{37215EB5-C63A-4704-95F2-B52BA79346E3}" destId="{90D6E383-DC49-49BA-8BFF-B49000CCABDE}" srcOrd="2" destOrd="0" parTransId="{28E6BB30-56FE-4122-A821-624ACFA454D0}" sibTransId="{4603D2E5-37FF-4204-AF94-4B8DBD6C0606}"/>
    <dgm:cxn modelId="{5B409452-50FE-4B27-875D-99459DDAC9B7}" type="presOf" srcId="{9F475448-9E96-453B-84B2-7E4BA9DB52C0}" destId="{191693BC-870A-42B8-904F-B489F6197D0F}" srcOrd="0" destOrd="1" presId="urn:microsoft.com/office/officeart/2005/8/layout/hList1"/>
    <dgm:cxn modelId="{F87B9284-1C88-4016-A2ED-6E30A8B0734F}" type="presOf" srcId="{01482361-2F2D-4A9B-ADB9-3263547A901D}" destId="{EA74EFE5-54B2-420E-B9E5-F08C67CF0AC5}" srcOrd="0" destOrd="0" presId="urn:microsoft.com/office/officeart/2005/8/layout/hList1"/>
    <dgm:cxn modelId="{04CF1B8B-4653-4F44-8A7D-8F240CC71478}" type="presOf" srcId="{BC2C7285-7364-4E80-A09F-D2E687C85B36}" destId="{0040C046-969F-49CA-B1C7-13FB5357C696}" srcOrd="0" destOrd="0" presId="urn:microsoft.com/office/officeart/2005/8/layout/hList1"/>
    <dgm:cxn modelId="{6ECD548F-E9E6-4F87-BE45-F18661E8EAA9}" type="presOf" srcId="{C87C8DFE-C2A1-470C-93A9-54B6E0160AAA}" destId="{191693BC-870A-42B8-904F-B489F6197D0F}" srcOrd="0" destOrd="0" presId="urn:microsoft.com/office/officeart/2005/8/layout/hList1"/>
    <dgm:cxn modelId="{77D77591-20BA-42B4-929A-432EF1BC1D05}" srcId="{7CA63182-084D-49EF-BF1C-383704594655}" destId="{56B2F72B-81D2-4A5E-B3C3-7D1259767618}" srcOrd="0" destOrd="0" parTransId="{55C9A78F-1962-434F-9FD6-69211F2B2FEF}" sibTransId="{7E925810-5EAB-4990-8040-EA807E138C6A}"/>
    <dgm:cxn modelId="{B6B20499-65DF-4BDA-836C-0215188198AA}" srcId="{BC2C7285-7364-4E80-A09F-D2E687C85B36}" destId="{9F475448-9E96-453B-84B2-7E4BA9DB52C0}" srcOrd="1" destOrd="0" parTransId="{ECE4CFD1-F3F5-4109-809E-BB276351EF50}" sibTransId="{E8130F18-2354-4627-8E99-D4AA46ADEF8C}"/>
    <dgm:cxn modelId="{79A9FEA5-44EA-4519-A22C-6256DD69F6F5}" srcId="{BC2C7285-7364-4E80-A09F-D2E687C85B36}" destId="{195F97C1-90E6-4A6F-ABF3-AF439C33D6D8}" srcOrd="2" destOrd="0" parTransId="{726346C3-6416-4AE4-BF12-272038B65D63}" sibTransId="{7E514DB5-F28B-4AD5-956F-4A47E0D13ED4}"/>
    <dgm:cxn modelId="{09F342B4-778E-4918-A1F6-22B313758745}" type="presOf" srcId="{8D367922-B6D4-4578-B565-B5F68E344A86}" destId="{D69BC2AC-49BF-4DF1-90B1-D982CCC6EA12}" srcOrd="0" destOrd="0" presId="urn:microsoft.com/office/officeart/2005/8/layout/hList1"/>
    <dgm:cxn modelId="{C79543BC-87F2-4686-BE9D-050F166D2B84}" srcId="{56B2F72B-81D2-4A5E-B3C3-7D1259767618}" destId="{99D943CC-9352-4709-9FDE-DD9C753CD20F}" srcOrd="1" destOrd="0" parTransId="{B250EB65-A624-4B18-A7AA-33A07E46233C}" sibTransId="{2FA892AD-0E9E-4CAE-B288-3558EB5E0664}"/>
    <dgm:cxn modelId="{826E44BC-76B2-4D36-9613-B9583D58C7C9}" type="presOf" srcId="{99D943CC-9352-4709-9FDE-DD9C753CD20F}" destId="{EA74EFE5-54B2-420E-B9E5-F08C67CF0AC5}" srcOrd="0" destOrd="1" presId="urn:microsoft.com/office/officeart/2005/8/layout/hList1"/>
    <dgm:cxn modelId="{1F8E74C1-7459-4D0E-B9AA-A69A4B799A93}" type="presOf" srcId="{37215EB5-C63A-4704-95F2-B52BA79346E3}" destId="{D3E90984-6111-4EDD-8738-3A6DD890B434}" srcOrd="0" destOrd="0" presId="urn:microsoft.com/office/officeart/2005/8/layout/hList1"/>
    <dgm:cxn modelId="{9F51ABCD-DB11-4544-9912-7ADE089BB516}" type="presOf" srcId="{56B2F72B-81D2-4A5E-B3C3-7D1259767618}" destId="{3E6A770B-AF54-42A9-9BFC-15537EC81FFE}" srcOrd="0" destOrd="0" presId="urn:microsoft.com/office/officeart/2005/8/layout/hList1"/>
    <dgm:cxn modelId="{447145DB-6EE2-4FC4-B8DC-EBD39D8CE519}" srcId="{37215EB5-C63A-4704-95F2-B52BA79346E3}" destId="{8D367922-B6D4-4578-B565-B5F68E344A86}" srcOrd="0" destOrd="0" parTransId="{26CE610C-3CAA-41AA-A90E-6011E77919D3}" sibTransId="{9DA35C37-5152-4482-928E-FE8B27133898}"/>
    <dgm:cxn modelId="{497813E3-67D0-4F38-82DB-0193B25F5A2F}" srcId="{56B2F72B-81D2-4A5E-B3C3-7D1259767618}" destId="{1219E4D1-9503-4866-958F-9E2B9FA23F4F}" srcOrd="2" destOrd="0" parTransId="{A8610A54-8EF9-4612-9B5B-51D72722F4CD}" sibTransId="{228D5BF8-93A6-43F0-929A-EDFC01B09E28}"/>
    <dgm:cxn modelId="{5DE43AED-B7DF-40DE-95CF-F94C9C752BFE}" type="presOf" srcId="{1219E4D1-9503-4866-958F-9E2B9FA23F4F}" destId="{EA74EFE5-54B2-420E-B9E5-F08C67CF0AC5}" srcOrd="0" destOrd="2" presId="urn:microsoft.com/office/officeart/2005/8/layout/hList1"/>
    <dgm:cxn modelId="{CAFDE8FA-8612-47CA-BDD8-2772B286C38F}" srcId="{37215EB5-C63A-4704-95F2-B52BA79346E3}" destId="{2138C777-2385-4712-92EF-20E1D62AB04C}" srcOrd="1" destOrd="0" parTransId="{7E0519A8-330A-4BB2-926E-D6909AC8E12F}" sibTransId="{586FBA13-90E1-4F1F-B0A9-49F08B5A5AAF}"/>
    <dgm:cxn modelId="{5B2FBCFB-227B-46CB-AB98-A362EFB57AA9}" type="presParOf" srcId="{2CFD506F-DE5C-49F6-AD1A-91438BE2BA82}" destId="{4588797F-9767-4986-BDD7-734042AC9682}" srcOrd="0" destOrd="0" presId="urn:microsoft.com/office/officeart/2005/8/layout/hList1"/>
    <dgm:cxn modelId="{156C7C06-ED74-46BD-8F49-C94776633E8D}" type="presParOf" srcId="{4588797F-9767-4986-BDD7-734042AC9682}" destId="{3E6A770B-AF54-42A9-9BFC-15537EC81FFE}" srcOrd="0" destOrd="0" presId="urn:microsoft.com/office/officeart/2005/8/layout/hList1"/>
    <dgm:cxn modelId="{762DE6D7-F921-4544-B694-E6777642AE16}" type="presParOf" srcId="{4588797F-9767-4986-BDD7-734042AC9682}" destId="{EA74EFE5-54B2-420E-B9E5-F08C67CF0AC5}" srcOrd="1" destOrd="0" presId="urn:microsoft.com/office/officeart/2005/8/layout/hList1"/>
    <dgm:cxn modelId="{648AA45A-F2D0-4371-AB94-E16DBCB83AD3}" type="presParOf" srcId="{2CFD506F-DE5C-49F6-AD1A-91438BE2BA82}" destId="{84D38C1C-9385-4B57-B844-2A0588344099}" srcOrd="1" destOrd="0" presId="urn:microsoft.com/office/officeart/2005/8/layout/hList1"/>
    <dgm:cxn modelId="{4DAF2CB2-7B69-4C74-8E34-DE570D8B2A63}" type="presParOf" srcId="{2CFD506F-DE5C-49F6-AD1A-91438BE2BA82}" destId="{3879D974-82E0-405A-B400-F9A7B26AE807}" srcOrd="2" destOrd="0" presId="urn:microsoft.com/office/officeart/2005/8/layout/hList1"/>
    <dgm:cxn modelId="{AD90E599-5A1E-477C-BF17-BC7E3577C12B}" type="presParOf" srcId="{3879D974-82E0-405A-B400-F9A7B26AE807}" destId="{0040C046-969F-49CA-B1C7-13FB5357C696}" srcOrd="0" destOrd="0" presId="urn:microsoft.com/office/officeart/2005/8/layout/hList1"/>
    <dgm:cxn modelId="{8BECB450-E8DA-4D3A-8F61-238812A36358}" type="presParOf" srcId="{3879D974-82E0-405A-B400-F9A7B26AE807}" destId="{191693BC-870A-42B8-904F-B489F6197D0F}" srcOrd="1" destOrd="0" presId="urn:microsoft.com/office/officeart/2005/8/layout/hList1"/>
    <dgm:cxn modelId="{DEF07880-7F9A-41B9-9F5B-346767C7DBD4}" type="presParOf" srcId="{2CFD506F-DE5C-49F6-AD1A-91438BE2BA82}" destId="{AF8DECEC-CE6B-4B73-B920-364A2F0B60B4}" srcOrd="3" destOrd="0" presId="urn:microsoft.com/office/officeart/2005/8/layout/hList1"/>
    <dgm:cxn modelId="{7E817523-419C-4F7A-A4D3-F1281E6BEB5F}" type="presParOf" srcId="{2CFD506F-DE5C-49F6-AD1A-91438BE2BA82}" destId="{CA2B3820-460C-4FF4-B961-743F5D742603}" srcOrd="4" destOrd="0" presId="urn:microsoft.com/office/officeart/2005/8/layout/hList1"/>
    <dgm:cxn modelId="{8320A6CC-7B42-4B25-94B6-B33FD3846AB3}" type="presParOf" srcId="{CA2B3820-460C-4FF4-B961-743F5D742603}" destId="{D3E90984-6111-4EDD-8738-3A6DD890B434}" srcOrd="0" destOrd="0" presId="urn:microsoft.com/office/officeart/2005/8/layout/hList1"/>
    <dgm:cxn modelId="{424EAE3B-4E0F-45EB-BD20-223B306A67B3}" type="presParOf" srcId="{CA2B3820-460C-4FF4-B961-743F5D742603}" destId="{D69BC2AC-49BF-4DF1-90B1-D982CCC6EA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A63182-084D-49EF-BF1C-383704594655}" type="doc">
      <dgm:prSet loTypeId="urn:microsoft.com/office/officeart/2005/8/layout/h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6B2F72B-81D2-4A5E-B3C3-7D1259767618}">
      <dgm:prSet phldrT="[Text]" custT="1"/>
      <dgm:spPr/>
      <dgm:t>
        <a:bodyPr/>
        <a:lstStyle/>
        <a:p>
          <a:r>
            <a:rPr lang="en-US" sz="1200" b="1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Results Analysis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5C9A78F-1962-434F-9FD6-69211F2B2FEF}" type="parTrans" cxnId="{77D77591-20BA-42B4-929A-432EF1BC1D05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E925810-5EAB-4990-8040-EA807E138C6A}" type="sibTrans" cxnId="{77D77591-20BA-42B4-929A-432EF1BC1D05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482361-2F2D-4A9B-ADB9-3263547A901D}">
      <dgm:prSet phldrT="[Text]" custT="1"/>
      <dgm:spPr/>
      <dgm:t>
        <a:bodyPr/>
        <a:lstStyle/>
        <a:p>
          <a:r>
            <a:rPr lang="en-US" sz="12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Interpret model outputs and identify distinct customer segments.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90E8C44-D8C6-47CF-87C8-A26E840ED928}" type="parTrans" cxnId="{CD540F66-ACF3-47C6-98E5-64BCD9D61827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3A0B001-F634-4DFD-84CB-8B0A8DA8C388}" type="sibTrans" cxnId="{CD540F66-ACF3-47C6-98E5-64BCD9D61827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C2C7285-7364-4E80-A09F-D2E687C85B36}">
      <dgm:prSet phldrT="[Text]" custT="1"/>
      <dgm:spPr/>
      <dgm:t>
        <a:bodyPr/>
        <a:lstStyle/>
        <a:p>
          <a:r>
            <a:rPr lang="en-US" sz="1200" b="1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Segment Profiling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D4C8185-17B0-42E1-A24B-37DF59EB1E50}" type="parTrans" cxnId="{3142A71B-5500-447A-8B8A-A2B8B86CA637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F2DAA3E-949C-47EE-926D-B59E5EFAF190}" type="sibTrans" cxnId="{3142A71B-5500-447A-8B8A-A2B8B86CA637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87C8DFE-C2A1-470C-93A9-54B6E0160AAA}">
      <dgm:prSet phldrT="[Text]" custT="1"/>
      <dgm:spPr/>
      <dgm:t>
        <a:bodyPr/>
        <a:lstStyle/>
        <a:p>
          <a:r>
            <a:rPr lang="en-US" sz="12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Define and profile each customer segment based on demographics and transactional behavior.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6778A0A-85ED-45DA-ABD3-0351240271B6}" type="parTrans" cxnId="{9B1BC26F-1E4B-4249-81D6-8C7DC2FFB1A9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650E7EF-D9B9-4C28-8906-768A7547A208}" type="sibTrans" cxnId="{9B1BC26F-1E4B-4249-81D6-8C7DC2FFB1A9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95F97C1-90E6-4A6F-ABF3-AF439C33D6D8}">
      <dgm:prSet phldrT="[Text]" custT="1"/>
      <dgm:spPr/>
      <dgm:t>
        <a:bodyPr/>
        <a:lstStyle/>
        <a:p>
          <a:r>
            <a:rPr lang="en-US" sz="12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Segment descriptions and visualizations to enhance understanding.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26346C3-6416-4AE4-BF12-272038B65D63}" type="parTrans" cxnId="{79A9FEA5-44EA-4519-A22C-6256DD69F6F5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E514DB5-F28B-4AD5-956F-4A47E0D13ED4}" type="sibTrans" cxnId="{79A9FEA5-44EA-4519-A22C-6256DD69F6F5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7215EB5-C63A-4704-95F2-B52BA79346E3}">
      <dgm:prSet phldrT="[Text]" custT="1"/>
      <dgm:spPr/>
      <dgm:t>
        <a:bodyPr/>
        <a:lstStyle/>
        <a:p>
          <a:r>
            <a:rPr lang="en-US" sz="1200" b="1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Segment Prioritization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899A561-5D79-4481-8DA7-0C363C41619E}" type="parTrans" cxnId="{6916BE0A-B489-402A-91E9-D80C65906A44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344C855-52DB-4644-ABDE-01CE297FB8E8}" type="sibTrans" cxnId="{6916BE0A-B489-402A-91E9-D80C65906A44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D367922-B6D4-4578-B565-B5F68E344A86}">
      <dgm:prSet phldrT="[Text]" custT="1"/>
      <dgm:spPr/>
      <dgm:t>
        <a:bodyPr/>
        <a:lstStyle/>
        <a:p>
          <a:r>
            <a:rPr lang="en-US" sz="12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Rank segments based on potential business value and targetability.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6CE610C-3CAA-41AA-A90E-6011E77919D3}" type="parTrans" cxnId="{447145DB-6EE2-4FC4-B8DC-EBD39D8CE519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DA35C37-5152-4482-928E-FE8B27133898}" type="sibTrans" cxnId="{447145DB-6EE2-4FC4-B8DC-EBD39D8CE519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0D6E383-DC49-49BA-8BFF-B49000CCABDE}">
      <dgm:prSet phldrT="[Text]" custT="1"/>
      <dgm:spPr/>
      <dgm:t>
        <a:bodyPr/>
        <a:lstStyle/>
        <a:p>
          <a:r>
            <a:rPr lang="en-US" sz="12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Determine which segments are most likely to drive value for Sprocket Central.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8E6BB30-56FE-4122-A821-624ACFA454D0}" type="parTrans" cxnId="{2E877652-C508-4106-8B82-2ABD0EC1A46D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603D2E5-37FF-4204-AF94-4B8DBD6C0606}" type="sibTrans" cxnId="{2E877652-C508-4106-8B82-2ABD0EC1A46D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F475448-9E96-453B-84B2-7E4BA9DB52C0}">
      <dgm:prSet phldrT="[Text]" custT="1"/>
      <dgm:spPr/>
      <dgm:t>
        <a:bodyPr/>
        <a:lstStyle/>
        <a:p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CE4CFD1-F3F5-4109-809E-BB276351EF50}" type="parTrans" cxnId="{B6B20499-65DF-4BDA-836C-0215188198A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8130F18-2354-4627-8E99-D4AA46ADEF8C}" type="sibTrans" cxnId="{B6B20499-65DF-4BDA-836C-0215188198A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138C777-2385-4712-92EF-20E1D62AB04C}">
      <dgm:prSet phldrT="[Text]" custT="1"/>
      <dgm:spPr/>
      <dgm:t>
        <a:bodyPr/>
        <a:lstStyle/>
        <a:p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E0519A8-330A-4BB2-926E-D6909AC8E12F}" type="parTrans" cxnId="{CAFDE8FA-8612-47CA-BDD8-2772B286C38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86FBA13-90E1-4F1F-B0A9-49F08B5A5AAF}" type="sibTrans" cxnId="{CAFDE8FA-8612-47CA-BDD8-2772B286C38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9D943CC-9352-4709-9FDE-DD9C753CD20F}">
      <dgm:prSet phldrT="[Text]" custT="1"/>
      <dgm:spPr/>
      <dgm:t>
        <a:bodyPr/>
        <a:lstStyle/>
        <a:p>
          <a:r>
            <a:rPr lang="en-US" sz="12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Analyze segment characteristics, behaviors, and potential value to the organization.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250EB65-A624-4B18-A7AA-33A07E46233C}" type="parTrans" cxnId="{C79543BC-87F2-4686-BE9D-050F166D2B84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FA892AD-0E9E-4CAE-B288-3558EB5E0664}" type="sibTrans" cxnId="{C79543BC-87F2-4686-BE9D-050F166D2B84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1BAE9EA-83DE-4277-9EC8-D0DA19CD2677}">
      <dgm:prSet phldrT="[Text]" custT="1"/>
      <dgm:spPr/>
      <dgm:t>
        <a:bodyPr/>
        <a:lstStyle/>
        <a:p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92B9961-3ECE-4B9D-AA43-93BFC4A46230}" type="parTrans" cxnId="{B156EBE2-96A2-4605-BB63-E9879C12D0C2}">
      <dgm:prSet/>
      <dgm:spPr/>
      <dgm:t>
        <a:bodyPr/>
        <a:lstStyle/>
        <a:p>
          <a:endParaRPr lang="en-US"/>
        </a:p>
      </dgm:t>
    </dgm:pt>
    <dgm:pt modelId="{4E23A019-42F6-43FD-B164-E6BE9FACB185}" type="sibTrans" cxnId="{B156EBE2-96A2-4605-BB63-E9879C12D0C2}">
      <dgm:prSet/>
      <dgm:spPr/>
      <dgm:t>
        <a:bodyPr/>
        <a:lstStyle/>
        <a:p>
          <a:endParaRPr lang="en-US"/>
        </a:p>
      </dgm:t>
    </dgm:pt>
    <dgm:pt modelId="{2CFD506F-DE5C-49F6-AD1A-91438BE2BA82}" type="pres">
      <dgm:prSet presAssocID="{7CA63182-084D-49EF-BF1C-383704594655}" presName="Name0" presStyleCnt="0">
        <dgm:presLayoutVars>
          <dgm:dir/>
          <dgm:animLvl val="lvl"/>
          <dgm:resizeHandles val="exact"/>
        </dgm:presLayoutVars>
      </dgm:prSet>
      <dgm:spPr/>
    </dgm:pt>
    <dgm:pt modelId="{4588797F-9767-4986-BDD7-734042AC9682}" type="pres">
      <dgm:prSet presAssocID="{56B2F72B-81D2-4A5E-B3C3-7D1259767618}" presName="composite" presStyleCnt="0"/>
      <dgm:spPr/>
    </dgm:pt>
    <dgm:pt modelId="{3E6A770B-AF54-42A9-9BFC-15537EC81FFE}" type="pres">
      <dgm:prSet presAssocID="{56B2F72B-81D2-4A5E-B3C3-7D125976761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A74EFE5-54B2-420E-B9E5-F08C67CF0AC5}" type="pres">
      <dgm:prSet presAssocID="{56B2F72B-81D2-4A5E-B3C3-7D1259767618}" presName="desTx" presStyleLbl="alignAccFollowNode1" presStyleIdx="0" presStyleCnt="3">
        <dgm:presLayoutVars>
          <dgm:bulletEnabled val="1"/>
        </dgm:presLayoutVars>
      </dgm:prSet>
      <dgm:spPr/>
    </dgm:pt>
    <dgm:pt modelId="{84D38C1C-9385-4B57-B844-2A0588344099}" type="pres">
      <dgm:prSet presAssocID="{7E925810-5EAB-4990-8040-EA807E138C6A}" presName="space" presStyleCnt="0"/>
      <dgm:spPr/>
    </dgm:pt>
    <dgm:pt modelId="{3879D974-82E0-405A-B400-F9A7B26AE807}" type="pres">
      <dgm:prSet presAssocID="{BC2C7285-7364-4E80-A09F-D2E687C85B36}" presName="composite" presStyleCnt="0"/>
      <dgm:spPr/>
    </dgm:pt>
    <dgm:pt modelId="{0040C046-969F-49CA-B1C7-13FB5357C696}" type="pres">
      <dgm:prSet presAssocID="{BC2C7285-7364-4E80-A09F-D2E687C85B3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91693BC-870A-42B8-904F-B489F6197D0F}" type="pres">
      <dgm:prSet presAssocID="{BC2C7285-7364-4E80-A09F-D2E687C85B36}" presName="desTx" presStyleLbl="alignAccFollowNode1" presStyleIdx="1" presStyleCnt="3">
        <dgm:presLayoutVars>
          <dgm:bulletEnabled val="1"/>
        </dgm:presLayoutVars>
      </dgm:prSet>
      <dgm:spPr/>
    </dgm:pt>
    <dgm:pt modelId="{AF8DECEC-CE6B-4B73-B920-364A2F0B60B4}" type="pres">
      <dgm:prSet presAssocID="{0F2DAA3E-949C-47EE-926D-B59E5EFAF190}" presName="space" presStyleCnt="0"/>
      <dgm:spPr/>
    </dgm:pt>
    <dgm:pt modelId="{CA2B3820-460C-4FF4-B961-743F5D742603}" type="pres">
      <dgm:prSet presAssocID="{37215EB5-C63A-4704-95F2-B52BA79346E3}" presName="composite" presStyleCnt="0"/>
      <dgm:spPr/>
    </dgm:pt>
    <dgm:pt modelId="{D3E90984-6111-4EDD-8738-3A6DD890B434}" type="pres">
      <dgm:prSet presAssocID="{37215EB5-C63A-4704-95F2-B52BA79346E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69BC2AC-49BF-4DF1-90B1-D982CCC6EA12}" type="pres">
      <dgm:prSet presAssocID="{37215EB5-C63A-4704-95F2-B52BA79346E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263405-4576-4A7D-98B2-422F072EF0F1}" type="presOf" srcId="{F1BAE9EA-83DE-4277-9EC8-D0DA19CD2677}" destId="{EA74EFE5-54B2-420E-B9E5-F08C67CF0AC5}" srcOrd="0" destOrd="1" presId="urn:microsoft.com/office/officeart/2005/8/layout/hList1"/>
    <dgm:cxn modelId="{6916BE0A-B489-402A-91E9-D80C65906A44}" srcId="{7CA63182-084D-49EF-BF1C-383704594655}" destId="{37215EB5-C63A-4704-95F2-B52BA79346E3}" srcOrd="2" destOrd="0" parTransId="{8899A561-5D79-4481-8DA7-0C363C41619E}" sibTransId="{A344C855-52DB-4644-ABDE-01CE297FB8E8}"/>
    <dgm:cxn modelId="{9B5AC80A-DA3C-433F-BBEF-4EE7D85B6A4E}" type="presOf" srcId="{195F97C1-90E6-4A6F-ABF3-AF439C33D6D8}" destId="{191693BC-870A-42B8-904F-B489F6197D0F}" srcOrd="0" destOrd="2" presId="urn:microsoft.com/office/officeart/2005/8/layout/hList1"/>
    <dgm:cxn modelId="{D386DC17-5C14-40BB-B976-7A78B644C726}" type="presOf" srcId="{90D6E383-DC49-49BA-8BFF-B49000CCABDE}" destId="{D69BC2AC-49BF-4DF1-90B1-D982CCC6EA12}" srcOrd="0" destOrd="2" presId="urn:microsoft.com/office/officeart/2005/8/layout/hList1"/>
    <dgm:cxn modelId="{F14CBB1A-7696-41A5-AEF7-67D6023922A5}" type="presOf" srcId="{7CA63182-084D-49EF-BF1C-383704594655}" destId="{2CFD506F-DE5C-49F6-AD1A-91438BE2BA82}" srcOrd="0" destOrd="0" presId="urn:microsoft.com/office/officeart/2005/8/layout/hList1"/>
    <dgm:cxn modelId="{3142A71B-5500-447A-8B8A-A2B8B86CA637}" srcId="{7CA63182-084D-49EF-BF1C-383704594655}" destId="{BC2C7285-7364-4E80-A09F-D2E687C85B36}" srcOrd="1" destOrd="0" parTransId="{9D4C8185-17B0-42E1-A24B-37DF59EB1E50}" sibTransId="{0F2DAA3E-949C-47EE-926D-B59E5EFAF190}"/>
    <dgm:cxn modelId="{030FDC5C-BD0A-400E-9B91-632CE246CF1B}" type="presOf" srcId="{2138C777-2385-4712-92EF-20E1D62AB04C}" destId="{D69BC2AC-49BF-4DF1-90B1-D982CCC6EA12}" srcOrd="0" destOrd="1" presId="urn:microsoft.com/office/officeart/2005/8/layout/hList1"/>
    <dgm:cxn modelId="{CD540F66-ACF3-47C6-98E5-64BCD9D61827}" srcId="{56B2F72B-81D2-4A5E-B3C3-7D1259767618}" destId="{01482361-2F2D-4A9B-ADB9-3263547A901D}" srcOrd="0" destOrd="0" parTransId="{A90E8C44-D8C6-47CF-87C8-A26E840ED928}" sibTransId="{A3A0B001-F634-4DFD-84CB-8B0A8DA8C388}"/>
    <dgm:cxn modelId="{9B1BC26F-1E4B-4249-81D6-8C7DC2FFB1A9}" srcId="{BC2C7285-7364-4E80-A09F-D2E687C85B36}" destId="{C87C8DFE-C2A1-470C-93A9-54B6E0160AAA}" srcOrd="0" destOrd="0" parTransId="{46778A0A-85ED-45DA-ABD3-0351240271B6}" sibTransId="{B650E7EF-D9B9-4C28-8906-768A7547A208}"/>
    <dgm:cxn modelId="{2E877652-C508-4106-8B82-2ABD0EC1A46D}" srcId="{37215EB5-C63A-4704-95F2-B52BA79346E3}" destId="{90D6E383-DC49-49BA-8BFF-B49000CCABDE}" srcOrd="2" destOrd="0" parTransId="{28E6BB30-56FE-4122-A821-624ACFA454D0}" sibTransId="{4603D2E5-37FF-4204-AF94-4B8DBD6C0606}"/>
    <dgm:cxn modelId="{5B409452-50FE-4B27-875D-99459DDAC9B7}" type="presOf" srcId="{9F475448-9E96-453B-84B2-7E4BA9DB52C0}" destId="{191693BC-870A-42B8-904F-B489F6197D0F}" srcOrd="0" destOrd="1" presId="urn:microsoft.com/office/officeart/2005/8/layout/hList1"/>
    <dgm:cxn modelId="{F87B9284-1C88-4016-A2ED-6E30A8B0734F}" type="presOf" srcId="{01482361-2F2D-4A9B-ADB9-3263547A901D}" destId="{EA74EFE5-54B2-420E-B9E5-F08C67CF0AC5}" srcOrd="0" destOrd="0" presId="urn:microsoft.com/office/officeart/2005/8/layout/hList1"/>
    <dgm:cxn modelId="{04CF1B8B-4653-4F44-8A7D-8F240CC71478}" type="presOf" srcId="{BC2C7285-7364-4E80-A09F-D2E687C85B36}" destId="{0040C046-969F-49CA-B1C7-13FB5357C696}" srcOrd="0" destOrd="0" presId="urn:microsoft.com/office/officeart/2005/8/layout/hList1"/>
    <dgm:cxn modelId="{6ECD548F-E9E6-4F87-BE45-F18661E8EAA9}" type="presOf" srcId="{C87C8DFE-C2A1-470C-93A9-54B6E0160AAA}" destId="{191693BC-870A-42B8-904F-B489F6197D0F}" srcOrd="0" destOrd="0" presId="urn:microsoft.com/office/officeart/2005/8/layout/hList1"/>
    <dgm:cxn modelId="{77D77591-20BA-42B4-929A-432EF1BC1D05}" srcId="{7CA63182-084D-49EF-BF1C-383704594655}" destId="{56B2F72B-81D2-4A5E-B3C3-7D1259767618}" srcOrd="0" destOrd="0" parTransId="{55C9A78F-1962-434F-9FD6-69211F2B2FEF}" sibTransId="{7E925810-5EAB-4990-8040-EA807E138C6A}"/>
    <dgm:cxn modelId="{B6B20499-65DF-4BDA-836C-0215188198AA}" srcId="{BC2C7285-7364-4E80-A09F-D2E687C85B36}" destId="{9F475448-9E96-453B-84B2-7E4BA9DB52C0}" srcOrd="1" destOrd="0" parTransId="{ECE4CFD1-F3F5-4109-809E-BB276351EF50}" sibTransId="{E8130F18-2354-4627-8E99-D4AA46ADEF8C}"/>
    <dgm:cxn modelId="{79A9FEA5-44EA-4519-A22C-6256DD69F6F5}" srcId="{BC2C7285-7364-4E80-A09F-D2E687C85B36}" destId="{195F97C1-90E6-4A6F-ABF3-AF439C33D6D8}" srcOrd="2" destOrd="0" parTransId="{726346C3-6416-4AE4-BF12-272038B65D63}" sibTransId="{7E514DB5-F28B-4AD5-956F-4A47E0D13ED4}"/>
    <dgm:cxn modelId="{09F342B4-778E-4918-A1F6-22B313758745}" type="presOf" srcId="{8D367922-B6D4-4578-B565-B5F68E344A86}" destId="{D69BC2AC-49BF-4DF1-90B1-D982CCC6EA12}" srcOrd="0" destOrd="0" presId="urn:microsoft.com/office/officeart/2005/8/layout/hList1"/>
    <dgm:cxn modelId="{C79543BC-87F2-4686-BE9D-050F166D2B84}" srcId="{56B2F72B-81D2-4A5E-B3C3-7D1259767618}" destId="{99D943CC-9352-4709-9FDE-DD9C753CD20F}" srcOrd="2" destOrd="0" parTransId="{B250EB65-A624-4B18-A7AA-33A07E46233C}" sibTransId="{2FA892AD-0E9E-4CAE-B288-3558EB5E0664}"/>
    <dgm:cxn modelId="{826E44BC-76B2-4D36-9613-B9583D58C7C9}" type="presOf" srcId="{99D943CC-9352-4709-9FDE-DD9C753CD20F}" destId="{EA74EFE5-54B2-420E-B9E5-F08C67CF0AC5}" srcOrd="0" destOrd="2" presId="urn:microsoft.com/office/officeart/2005/8/layout/hList1"/>
    <dgm:cxn modelId="{1F8E74C1-7459-4D0E-B9AA-A69A4B799A93}" type="presOf" srcId="{37215EB5-C63A-4704-95F2-B52BA79346E3}" destId="{D3E90984-6111-4EDD-8738-3A6DD890B434}" srcOrd="0" destOrd="0" presId="urn:microsoft.com/office/officeart/2005/8/layout/hList1"/>
    <dgm:cxn modelId="{9F51ABCD-DB11-4544-9912-7ADE089BB516}" type="presOf" srcId="{56B2F72B-81D2-4A5E-B3C3-7D1259767618}" destId="{3E6A770B-AF54-42A9-9BFC-15537EC81FFE}" srcOrd="0" destOrd="0" presId="urn:microsoft.com/office/officeart/2005/8/layout/hList1"/>
    <dgm:cxn modelId="{447145DB-6EE2-4FC4-B8DC-EBD39D8CE519}" srcId="{37215EB5-C63A-4704-95F2-B52BA79346E3}" destId="{8D367922-B6D4-4578-B565-B5F68E344A86}" srcOrd="0" destOrd="0" parTransId="{26CE610C-3CAA-41AA-A90E-6011E77919D3}" sibTransId="{9DA35C37-5152-4482-928E-FE8B27133898}"/>
    <dgm:cxn modelId="{B156EBE2-96A2-4605-BB63-E9879C12D0C2}" srcId="{56B2F72B-81D2-4A5E-B3C3-7D1259767618}" destId="{F1BAE9EA-83DE-4277-9EC8-D0DA19CD2677}" srcOrd="1" destOrd="0" parTransId="{892B9961-3ECE-4B9D-AA43-93BFC4A46230}" sibTransId="{4E23A019-42F6-43FD-B164-E6BE9FACB185}"/>
    <dgm:cxn modelId="{CAFDE8FA-8612-47CA-BDD8-2772B286C38F}" srcId="{37215EB5-C63A-4704-95F2-B52BA79346E3}" destId="{2138C777-2385-4712-92EF-20E1D62AB04C}" srcOrd="1" destOrd="0" parTransId="{7E0519A8-330A-4BB2-926E-D6909AC8E12F}" sibTransId="{586FBA13-90E1-4F1F-B0A9-49F08B5A5AAF}"/>
    <dgm:cxn modelId="{5B2FBCFB-227B-46CB-AB98-A362EFB57AA9}" type="presParOf" srcId="{2CFD506F-DE5C-49F6-AD1A-91438BE2BA82}" destId="{4588797F-9767-4986-BDD7-734042AC9682}" srcOrd="0" destOrd="0" presId="urn:microsoft.com/office/officeart/2005/8/layout/hList1"/>
    <dgm:cxn modelId="{156C7C06-ED74-46BD-8F49-C94776633E8D}" type="presParOf" srcId="{4588797F-9767-4986-BDD7-734042AC9682}" destId="{3E6A770B-AF54-42A9-9BFC-15537EC81FFE}" srcOrd="0" destOrd="0" presId="urn:microsoft.com/office/officeart/2005/8/layout/hList1"/>
    <dgm:cxn modelId="{762DE6D7-F921-4544-B694-E6777642AE16}" type="presParOf" srcId="{4588797F-9767-4986-BDD7-734042AC9682}" destId="{EA74EFE5-54B2-420E-B9E5-F08C67CF0AC5}" srcOrd="1" destOrd="0" presId="urn:microsoft.com/office/officeart/2005/8/layout/hList1"/>
    <dgm:cxn modelId="{648AA45A-F2D0-4371-AB94-E16DBCB83AD3}" type="presParOf" srcId="{2CFD506F-DE5C-49F6-AD1A-91438BE2BA82}" destId="{84D38C1C-9385-4B57-B844-2A0588344099}" srcOrd="1" destOrd="0" presId="urn:microsoft.com/office/officeart/2005/8/layout/hList1"/>
    <dgm:cxn modelId="{4DAF2CB2-7B69-4C74-8E34-DE570D8B2A63}" type="presParOf" srcId="{2CFD506F-DE5C-49F6-AD1A-91438BE2BA82}" destId="{3879D974-82E0-405A-B400-F9A7B26AE807}" srcOrd="2" destOrd="0" presId="urn:microsoft.com/office/officeart/2005/8/layout/hList1"/>
    <dgm:cxn modelId="{AD90E599-5A1E-477C-BF17-BC7E3577C12B}" type="presParOf" srcId="{3879D974-82E0-405A-B400-F9A7B26AE807}" destId="{0040C046-969F-49CA-B1C7-13FB5357C696}" srcOrd="0" destOrd="0" presId="urn:microsoft.com/office/officeart/2005/8/layout/hList1"/>
    <dgm:cxn modelId="{8BECB450-E8DA-4D3A-8F61-238812A36358}" type="presParOf" srcId="{3879D974-82E0-405A-B400-F9A7B26AE807}" destId="{191693BC-870A-42B8-904F-B489F6197D0F}" srcOrd="1" destOrd="0" presId="urn:microsoft.com/office/officeart/2005/8/layout/hList1"/>
    <dgm:cxn modelId="{DEF07880-7F9A-41B9-9F5B-346767C7DBD4}" type="presParOf" srcId="{2CFD506F-DE5C-49F6-AD1A-91438BE2BA82}" destId="{AF8DECEC-CE6B-4B73-B920-364A2F0B60B4}" srcOrd="3" destOrd="0" presId="urn:microsoft.com/office/officeart/2005/8/layout/hList1"/>
    <dgm:cxn modelId="{7E817523-419C-4F7A-A4D3-F1281E6BEB5F}" type="presParOf" srcId="{2CFD506F-DE5C-49F6-AD1A-91438BE2BA82}" destId="{CA2B3820-460C-4FF4-B961-743F5D742603}" srcOrd="4" destOrd="0" presId="urn:microsoft.com/office/officeart/2005/8/layout/hList1"/>
    <dgm:cxn modelId="{8320A6CC-7B42-4B25-94B6-B33FD3846AB3}" type="presParOf" srcId="{CA2B3820-460C-4FF4-B961-743F5D742603}" destId="{D3E90984-6111-4EDD-8738-3A6DD890B434}" srcOrd="0" destOrd="0" presId="urn:microsoft.com/office/officeart/2005/8/layout/hList1"/>
    <dgm:cxn modelId="{424EAE3B-4E0F-45EB-BD20-223B306A67B3}" type="presParOf" srcId="{CA2B3820-460C-4FF4-B961-743F5D742603}" destId="{D69BC2AC-49BF-4DF1-90B1-D982CCC6EA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1F882-B15B-43AC-A5F8-91D8303AA6DD}">
      <dsp:nvSpPr>
        <dsp:cNvPr id="0" name=""/>
        <dsp:cNvSpPr/>
      </dsp:nvSpPr>
      <dsp:spPr>
        <a:xfrm>
          <a:off x="0" y="0"/>
          <a:ext cx="2252160" cy="615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EDA</a:t>
          </a:r>
        </a:p>
      </dsp:txBody>
      <dsp:txXfrm>
        <a:off x="18030" y="18030"/>
        <a:ext cx="1587880" cy="579540"/>
      </dsp:txXfrm>
    </dsp:sp>
    <dsp:sp modelId="{7343D59F-757A-411A-A9FB-F41108463DAC}">
      <dsp:nvSpPr>
        <dsp:cNvPr id="0" name=""/>
        <dsp:cNvSpPr/>
      </dsp:nvSpPr>
      <dsp:spPr>
        <a:xfrm>
          <a:off x="198719" y="718200"/>
          <a:ext cx="2252160" cy="615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Model</a:t>
          </a:r>
        </a:p>
      </dsp:txBody>
      <dsp:txXfrm>
        <a:off x="216749" y="736230"/>
        <a:ext cx="1617240" cy="579539"/>
      </dsp:txXfrm>
    </dsp:sp>
    <dsp:sp modelId="{B1373361-B00C-465A-8675-D795C205C7B7}">
      <dsp:nvSpPr>
        <dsp:cNvPr id="0" name=""/>
        <dsp:cNvSpPr/>
      </dsp:nvSpPr>
      <dsp:spPr>
        <a:xfrm>
          <a:off x="397439" y="1436400"/>
          <a:ext cx="2252160" cy="615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Insights</a:t>
          </a:r>
        </a:p>
      </dsp:txBody>
      <dsp:txXfrm>
        <a:off x="415469" y="1454430"/>
        <a:ext cx="1617240" cy="579540"/>
      </dsp:txXfrm>
    </dsp:sp>
    <dsp:sp modelId="{420A3010-068A-4231-95C5-170E4F5EDC38}">
      <dsp:nvSpPr>
        <dsp:cNvPr id="0" name=""/>
        <dsp:cNvSpPr/>
      </dsp:nvSpPr>
      <dsp:spPr>
        <a:xfrm>
          <a:off x="1852020" y="466830"/>
          <a:ext cx="400140" cy="400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942051" y="466830"/>
        <a:ext cx="220078" cy="301105"/>
      </dsp:txXfrm>
    </dsp:sp>
    <dsp:sp modelId="{3C8E5665-13FB-40DB-9FEE-A585B3845AD7}">
      <dsp:nvSpPr>
        <dsp:cNvPr id="0" name=""/>
        <dsp:cNvSpPr/>
      </dsp:nvSpPr>
      <dsp:spPr>
        <a:xfrm>
          <a:off x="2050740" y="1180926"/>
          <a:ext cx="400140" cy="400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40771" y="1180926"/>
        <a:ext cx="220078" cy="301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A770B-AF54-42A9-9BFC-15537EC81FFE}">
      <dsp:nvSpPr>
        <dsp:cNvPr id="0" name=""/>
        <dsp:cNvSpPr/>
      </dsp:nvSpPr>
      <dsp:spPr>
        <a:xfrm>
          <a:off x="2570" y="18193"/>
          <a:ext cx="2506412" cy="806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Understand the Datasets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570" y="18193"/>
        <a:ext cx="2506412" cy="806400"/>
      </dsp:txXfrm>
    </dsp:sp>
    <dsp:sp modelId="{EA74EFE5-54B2-420E-B9E5-F08C67CF0AC5}">
      <dsp:nvSpPr>
        <dsp:cNvPr id="0" name=""/>
        <dsp:cNvSpPr/>
      </dsp:nvSpPr>
      <dsp:spPr>
        <a:xfrm>
          <a:off x="2570" y="824594"/>
          <a:ext cx="2506412" cy="122975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Review the three datasets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Identify key variables, relationships, and potential challenges.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570" y="824594"/>
        <a:ext cx="2506412" cy="1229759"/>
      </dsp:txXfrm>
    </dsp:sp>
    <dsp:sp modelId="{0040C046-969F-49CA-B1C7-13FB5357C696}">
      <dsp:nvSpPr>
        <dsp:cNvPr id="0" name=""/>
        <dsp:cNvSpPr/>
      </dsp:nvSpPr>
      <dsp:spPr>
        <a:xfrm>
          <a:off x="2859881" y="18193"/>
          <a:ext cx="2506412" cy="806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Quality Assessment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859881" y="18193"/>
        <a:ext cx="2506412" cy="806400"/>
      </dsp:txXfrm>
    </dsp:sp>
    <dsp:sp modelId="{191693BC-870A-42B8-904F-B489F6197D0F}">
      <dsp:nvSpPr>
        <dsp:cNvPr id="0" name=""/>
        <dsp:cNvSpPr/>
      </dsp:nvSpPr>
      <dsp:spPr>
        <a:xfrm>
          <a:off x="2859881" y="824594"/>
          <a:ext cx="2506412" cy="122975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Perform data profiling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Handle missing values, outliers, and data anomalies.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859881" y="824594"/>
        <a:ext cx="2506412" cy="1229759"/>
      </dsp:txXfrm>
    </dsp:sp>
    <dsp:sp modelId="{D3E90984-6111-4EDD-8738-3A6DD890B434}">
      <dsp:nvSpPr>
        <dsp:cNvPr id="0" name=""/>
        <dsp:cNvSpPr/>
      </dsp:nvSpPr>
      <dsp:spPr>
        <a:xfrm>
          <a:off x="5717191" y="18193"/>
          <a:ext cx="2506412" cy="806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Distributions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717191" y="18193"/>
        <a:ext cx="2506412" cy="806400"/>
      </dsp:txXfrm>
    </dsp:sp>
    <dsp:sp modelId="{D69BC2AC-49BF-4DF1-90B1-D982CCC6EA12}">
      <dsp:nvSpPr>
        <dsp:cNvPr id="0" name=""/>
        <dsp:cNvSpPr/>
      </dsp:nvSpPr>
      <dsp:spPr>
        <a:xfrm>
          <a:off x="5717191" y="824594"/>
          <a:ext cx="2506412" cy="122975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Visualize and analyze data distributions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Identify patterns, trends, and potential target segments.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717191" y="824594"/>
        <a:ext cx="2506412" cy="12297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A770B-AF54-42A9-9BFC-15537EC81FFE}">
      <dsp:nvSpPr>
        <dsp:cNvPr id="0" name=""/>
        <dsp:cNvSpPr/>
      </dsp:nvSpPr>
      <dsp:spPr>
        <a:xfrm>
          <a:off x="2570" y="11219"/>
          <a:ext cx="2506412" cy="518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Feature Engineering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570" y="11219"/>
        <a:ext cx="2506412" cy="518400"/>
      </dsp:txXfrm>
    </dsp:sp>
    <dsp:sp modelId="{EA74EFE5-54B2-420E-B9E5-F08C67CF0AC5}">
      <dsp:nvSpPr>
        <dsp:cNvPr id="0" name=""/>
        <dsp:cNvSpPr/>
      </dsp:nvSpPr>
      <dsp:spPr>
        <a:xfrm>
          <a:off x="2570" y="529619"/>
          <a:ext cx="2506412" cy="153171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Select relevant features from demographic, address, and transactional data.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Engineer new features to capture customer behavior and preferences.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570" y="529619"/>
        <a:ext cx="2506412" cy="1531710"/>
      </dsp:txXfrm>
    </dsp:sp>
    <dsp:sp modelId="{0040C046-969F-49CA-B1C7-13FB5357C696}">
      <dsp:nvSpPr>
        <dsp:cNvPr id="0" name=""/>
        <dsp:cNvSpPr/>
      </dsp:nvSpPr>
      <dsp:spPr>
        <a:xfrm>
          <a:off x="2859881" y="11219"/>
          <a:ext cx="2506412" cy="518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Transformation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859881" y="11219"/>
        <a:ext cx="2506412" cy="518400"/>
      </dsp:txXfrm>
    </dsp:sp>
    <dsp:sp modelId="{191693BC-870A-42B8-904F-B489F6197D0F}">
      <dsp:nvSpPr>
        <dsp:cNvPr id="0" name=""/>
        <dsp:cNvSpPr/>
      </dsp:nvSpPr>
      <dsp:spPr>
        <a:xfrm>
          <a:off x="2859881" y="529619"/>
          <a:ext cx="2506412" cy="153171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Normalize, scale, or transform features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Encode categorical variables and handle multicollinearity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859881" y="529619"/>
        <a:ext cx="2506412" cy="1531710"/>
      </dsp:txXfrm>
    </dsp:sp>
    <dsp:sp modelId="{D3E90984-6111-4EDD-8738-3A6DD890B434}">
      <dsp:nvSpPr>
        <dsp:cNvPr id="0" name=""/>
        <dsp:cNvSpPr/>
      </dsp:nvSpPr>
      <dsp:spPr>
        <a:xfrm>
          <a:off x="5717191" y="11219"/>
          <a:ext cx="2506412" cy="518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Model Selection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717191" y="11219"/>
        <a:ext cx="2506412" cy="518400"/>
      </dsp:txXfrm>
    </dsp:sp>
    <dsp:sp modelId="{D69BC2AC-49BF-4DF1-90B1-D982CCC6EA12}">
      <dsp:nvSpPr>
        <dsp:cNvPr id="0" name=""/>
        <dsp:cNvSpPr/>
      </dsp:nvSpPr>
      <dsp:spPr>
        <a:xfrm>
          <a:off x="5717191" y="529619"/>
          <a:ext cx="2506412" cy="153171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machine learning algorithms for customer segmentation.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Evaluate models based on performance metrics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717191" y="529619"/>
        <a:ext cx="2506412" cy="1531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A770B-AF54-42A9-9BFC-15537EC81FFE}">
      <dsp:nvSpPr>
        <dsp:cNvPr id="0" name=""/>
        <dsp:cNvSpPr/>
      </dsp:nvSpPr>
      <dsp:spPr>
        <a:xfrm>
          <a:off x="2570" y="17316"/>
          <a:ext cx="2506412" cy="316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Results Analysis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570" y="17316"/>
        <a:ext cx="2506412" cy="316800"/>
      </dsp:txXfrm>
    </dsp:sp>
    <dsp:sp modelId="{EA74EFE5-54B2-420E-B9E5-F08C67CF0AC5}">
      <dsp:nvSpPr>
        <dsp:cNvPr id="0" name=""/>
        <dsp:cNvSpPr/>
      </dsp:nvSpPr>
      <dsp:spPr>
        <a:xfrm>
          <a:off x="2570" y="334116"/>
          <a:ext cx="2506412" cy="172111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Interpret model outputs and identify distinct customer segments.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Analyze segment characteristics, behaviors, and potential value to the organization.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570" y="334116"/>
        <a:ext cx="2506412" cy="1721115"/>
      </dsp:txXfrm>
    </dsp:sp>
    <dsp:sp modelId="{0040C046-969F-49CA-B1C7-13FB5357C696}">
      <dsp:nvSpPr>
        <dsp:cNvPr id="0" name=""/>
        <dsp:cNvSpPr/>
      </dsp:nvSpPr>
      <dsp:spPr>
        <a:xfrm>
          <a:off x="2859881" y="17316"/>
          <a:ext cx="2506412" cy="316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Segment Profiling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859881" y="17316"/>
        <a:ext cx="2506412" cy="316800"/>
      </dsp:txXfrm>
    </dsp:sp>
    <dsp:sp modelId="{191693BC-870A-42B8-904F-B489F6197D0F}">
      <dsp:nvSpPr>
        <dsp:cNvPr id="0" name=""/>
        <dsp:cNvSpPr/>
      </dsp:nvSpPr>
      <dsp:spPr>
        <a:xfrm>
          <a:off x="2859881" y="334116"/>
          <a:ext cx="2506412" cy="172111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Define and profile each customer segment based on demographics and transactional behavior.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Segment descriptions and visualizations to enhance understanding.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859881" y="334116"/>
        <a:ext cx="2506412" cy="1721115"/>
      </dsp:txXfrm>
    </dsp:sp>
    <dsp:sp modelId="{D3E90984-6111-4EDD-8738-3A6DD890B434}">
      <dsp:nvSpPr>
        <dsp:cNvPr id="0" name=""/>
        <dsp:cNvSpPr/>
      </dsp:nvSpPr>
      <dsp:spPr>
        <a:xfrm>
          <a:off x="5717191" y="17316"/>
          <a:ext cx="2506412" cy="316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Segment Prioritization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717191" y="17316"/>
        <a:ext cx="2506412" cy="316800"/>
      </dsp:txXfrm>
    </dsp:sp>
    <dsp:sp modelId="{D69BC2AC-49BF-4DF1-90B1-D982CCC6EA12}">
      <dsp:nvSpPr>
        <dsp:cNvPr id="0" name=""/>
        <dsp:cNvSpPr/>
      </dsp:nvSpPr>
      <dsp:spPr>
        <a:xfrm>
          <a:off x="5717191" y="334116"/>
          <a:ext cx="2506412" cy="172111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Rank segments based on potential business value and targetability.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Determine which segments are most likely to drive value for Sprocket Central.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717191" y="334116"/>
        <a:ext cx="2506412" cy="1721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Segmentation and Targeting Analysis Approach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4" y="1863875"/>
            <a:ext cx="5842976" cy="342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/>
              <a:t>Project Objective: </a:t>
            </a:r>
          </a:p>
          <a:p>
            <a:endParaRPr lang="en-US" sz="1200" b="1" dirty="0"/>
          </a:p>
          <a:p>
            <a:r>
              <a:rPr lang="en-US" sz="1200" dirty="0"/>
              <a:t>Boost business by analyzing existing customer dataset to uncover trends and behavior;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Presentation Objectives:</a:t>
            </a:r>
          </a:p>
          <a:p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Outline the detailed approach for each phase.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Gain client sign-off on the analysis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Present the approach to the client for review and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Proceed with analysis and interpretation based on client approval.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64D924A-8E35-4CB5-B82D-9B1322A0D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433640"/>
              </p:ext>
            </p:extLst>
          </p:nvPr>
        </p:nvGraphicFramePr>
        <p:xfrm>
          <a:off x="6289376" y="2667359"/>
          <a:ext cx="2649600" cy="205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Importance of Data Exploration: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608225" y="1525472"/>
            <a:ext cx="8226175" cy="596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Understand data distributions, relationships, and challenges.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Ensure data quality through profiling and preprocessing.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19314EA-1AD1-49E0-B632-CF84D5995D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0317496"/>
              </p:ext>
            </p:extLst>
          </p:nvPr>
        </p:nvGraphicFramePr>
        <p:xfrm>
          <a:off x="506371" y="2571750"/>
          <a:ext cx="8226175" cy="2072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Importance of Model Development: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608225" y="1525472"/>
            <a:ext cx="8226175" cy="596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Engineer features from demographic, address, and transactional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Select appropriate machine learning algorithms for customer segmentation.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19314EA-1AD1-49E0-B632-CF84D5995D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092778"/>
              </p:ext>
            </p:extLst>
          </p:nvPr>
        </p:nvGraphicFramePr>
        <p:xfrm>
          <a:off x="506371" y="2571750"/>
          <a:ext cx="8226175" cy="2072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2947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Importance of Interpretation: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608225" y="1525472"/>
            <a:ext cx="8226175" cy="596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Derive insights from model outputs to identify customer segments.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Prioritize segments based on potential business value.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19314EA-1AD1-49E0-B632-CF84D5995D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418039"/>
              </p:ext>
            </p:extLst>
          </p:nvPr>
        </p:nvGraphicFramePr>
        <p:xfrm>
          <a:off x="506371" y="2571750"/>
          <a:ext cx="8226175" cy="2072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5436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 for attention!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562</Words>
  <Application>Microsoft Office PowerPoint</Application>
  <PresentationFormat>On-screen Show (16:9)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Olena Tereshchenko</dc:creator>
  <cp:lastModifiedBy>Olena Tereshchenko</cp:lastModifiedBy>
  <cp:revision>3</cp:revision>
  <dcterms:modified xsi:type="dcterms:W3CDTF">2023-08-07T20:21:01Z</dcterms:modified>
</cp:coreProperties>
</file>