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Studio Orchestra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Database 3 Assignment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99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453" y="2052686"/>
            <a:ext cx="9601200" cy="1485900"/>
          </a:xfrm>
        </p:spPr>
        <p:txBody>
          <a:bodyPr>
            <a:noAutofit/>
          </a:bodyPr>
          <a:lstStyle/>
          <a:p>
            <a:r>
              <a:rPr lang="en-NZ" dirty="0" smtClean="0"/>
              <a:t>Administrator assigns musicians as soloists</a:t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Musicians are paid the correct amount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98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82" y="596489"/>
            <a:ext cx="10058400" cy="55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0" y="785212"/>
            <a:ext cx="10058400" cy="55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SQL VIEW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194" y="1764743"/>
            <a:ext cx="4477732" cy="41026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SELECT musicianID </a:t>
            </a:r>
            <a:endParaRPr lang="en-NZ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 smtClean="0">
                <a:solidFill>
                  <a:schemeClr val="bg1"/>
                </a:solidFill>
              </a:rPr>
              <a:t>FROM </a:t>
            </a:r>
            <a:r>
              <a:rPr lang="en-NZ" b="1" dirty="0">
                <a:solidFill>
                  <a:schemeClr val="bg1"/>
                </a:solidFill>
              </a:rPr>
              <a:t>Soloists</a:t>
            </a:r>
            <a:endParaRPr lang="en-NZ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WHERE concertID = 151</a:t>
            </a:r>
            <a:endParaRPr lang="en-NZ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AND [NOT] EXISTS (</a:t>
            </a:r>
            <a:endParaRPr lang="en-NZ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SELECT musicianID</a:t>
            </a:r>
            <a:endParaRPr lang="en-NZ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FROM Concerts</a:t>
            </a:r>
            <a:endParaRPr lang="en-NZ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JOIN Orchestra ON Concerts.orchestraID = </a:t>
            </a:r>
            <a:r>
              <a:rPr lang="en-NZ" b="1" dirty="0">
                <a:solidFill>
                  <a:schemeClr val="bg1"/>
                </a:solidFill>
              </a:rPr>
              <a:t>	</a:t>
            </a:r>
            <a:r>
              <a:rPr lang="en-NZ" b="1" dirty="0" smtClean="0">
                <a:solidFill>
                  <a:schemeClr val="bg1"/>
                </a:solidFill>
              </a:rPr>
              <a:t>	Orchestra.orchestraID</a:t>
            </a:r>
            <a:endParaRPr lang="en-NZ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JOIN </a:t>
            </a:r>
            <a:r>
              <a:rPr lang="en-NZ" b="1" dirty="0" err="1">
                <a:solidFill>
                  <a:schemeClr val="bg1"/>
                </a:solidFill>
              </a:rPr>
              <a:t>OrchestraMusicians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endParaRPr lang="en-NZ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	</a:t>
            </a:r>
            <a:r>
              <a:rPr lang="en-NZ" b="1" dirty="0" smtClean="0">
                <a:solidFill>
                  <a:schemeClr val="bg1"/>
                </a:solidFill>
              </a:rPr>
              <a:t>ON Orchestra.orchestraID </a:t>
            </a:r>
            <a:r>
              <a:rPr lang="en-NZ" b="1" dirty="0">
                <a:solidFill>
                  <a:schemeClr val="bg1"/>
                </a:solidFill>
              </a:rPr>
              <a:t>= </a:t>
            </a:r>
            <a:r>
              <a:rPr lang="en-NZ" b="1" dirty="0" smtClean="0">
                <a:solidFill>
                  <a:schemeClr val="bg1"/>
                </a:solidFill>
              </a:rPr>
              <a:t>	</a:t>
            </a:r>
            <a:r>
              <a:rPr lang="en-NZ" b="1" dirty="0" err="1" smtClean="0">
                <a:solidFill>
                  <a:schemeClr val="bg1"/>
                </a:solidFill>
              </a:rPr>
              <a:t>OrchestraMusicians.orchestraID</a:t>
            </a:r>
            <a:endParaRPr lang="en-NZ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WHERE concertID = 151</a:t>
            </a:r>
            <a:endParaRPr lang="en-NZ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b="1" dirty="0">
                <a:solidFill>
                  <a:schemeClr val="bg1"/>
                </a:solidFill>
              </a:rPr>
              <a:t>)</a:t>
            </a:r>
            <a:endParaRPr lang="en-NZ" sz="1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NZ" sz="1100" b="1" dirty="0">
                <a:solidFill>
                  <a:schemeClr val="bg1"/>
                </a:solidFill>
              </a:rPr>
              <a:t/>
            </a:r>
            <a:br>
              <a:rPr lang="en-NZ" sz="1100" b="1" dirty="0">
                <a:solidFill>
                  <a:schemeClr val="bg1"/>
                </a:solidFill>
              </a:rPr>
            </a:br>
            <a:endParaRPr lang="en-NZ" sz="11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30" y="1764742"/>
            <a:ext cx="5999762" cy="33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583025"/>
          </a:xfrm>
        </p:spPr>
        <p:txBody>
          <a:bodyPr>
            <a:normAutofit/>
          </a:bodyPr>
          <a:lstStyle/>
          <a:p>
            <a:r>
              <a:rPr lang="en-NZ" dirty="0" smtClean="0"/>
              <a:t>Ticketing Systems</a:t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The payment system for soloists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19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583025"/>
          </a:xfrm>
        </p:spPr>
        <p:txBody>
          <a:bodyPr>
            <a:normAutofit/>
          </a:bodyPr>
          <a:lstStyle/>
          <a:p>
            <a:r>
              <a:rPr lang="en-NZ" sz="5400" b="1" dirty="0" smtClean="0"/>
              <a:t>Ticketing Systems</a:t>
            </a:r>
            <a:br>
              <a:rPr lang="en-NZ" sz="5400" b="1" dirty="0" smtClean="0"/>
            </a:br>
            <a:r>
              <a:rPr lang="en-NZ" sz="5400" dirty="0" smtClean="0"/>
              <a:t/>
            </a:r>
            <a:br>
              <a:rPr lang="en-NZ" sz="5400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The payment system for soloists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08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453" y="2052686"/>
            <a:ext cx="9601200" cy="1485900"/>
          </a:xfrm>
        </p:spPr>
        <p:txBody>
          <a:bodyPr>
            <a:noAutofit/>
          </a:bodyPr>
          <a:lstStyle/>
          <a:p>
            <a:r>
              <a:rPr lang="en-NZ" dirty="0" smtClean="0"/>
              <a:t>Administrator </a:t>
            </a:r>
            <a:r>
              <a:rPr lang="en-NZ" dirty="0"/>
              <a:t>arranges a concert with a venue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Customers </a:t>
            </a:r>
            <a:r>
              <a:rPr lang="en-NZ" dirty="0"/>
              <a:t>can purchase tickets </a:t>
            </a:r>
            <a:r>
              <a:rPr lang="en-NZ" dirty="0" smtClean="0"/>
              <a:t>easily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07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/>
            </a:r>
            <a:br>
              <a:rPr lang="en-NZ" b="1" dirty="0" smtClean="0">
                <a:solidFill>
                  <a:schemeClr val="bg1"/>
                </a:solidFill>
              </a:rPr>
            </a:br>
            <a:r>
              <a:rPr lang="en-NZ" b="1" dirty="0">
                <a:solidFill>
                  <a:schemeClr val="bg1"/>
                </a:solidFill>
              </a:rPr>
              <a:t/>
            </a:r>
            <a:br>
              <a:rPr lang="en-NZ" b="1" dirty="0">
                <a:solidFill>
                  <a:schemeClr val="bg1"/>
                </a:solidFill>
              </a:rPr>
            </a:br>
            <a:r>
              <a:rPr lang="en-NZ" b="1" dirty="0" smtClean="0">
                <a:solidFill>
                  <a:schemeClr val="bg1"/>
                </a:solidFill>
              </a:rPr>
              <a:t>TicketMaster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r="225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NZ" dirty="0" smtClean="0"/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534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19" y="550681"/>
            <a:ext cx="8047054" cy="5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46" y="338780"/>
            <a:ext cx="7602072" cy="61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39" y="1010222"/>
            <a:ext cx="10058400" cy="45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583025"/>
          </a:xfrm>
        </p:spPr>
        <p:txBody>
          <a:bodyPr>
            <a:normAutofit/>
          </a:bodyPr>
          <a:lstStyle/>
          <a:p>
            <a:r>
              <a:rPr lang="en-NZ" dirty="0" smtClean="0"/>
              <a:t>Ticketing Systems</a:t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sz="5400" b="1" dirty="0"/>
              <a:t>The payment system for soloists </a:t>
            </a:r>
            <a:endParaRPr lang="en-NZ" sz="5400" b="1" dirty="0"/>
          </a:p>
        </p:txBody>
      </p:sp>
    </p:spTree>
    <p:extLst>
      <p:ext uri="{BB962C8B-B14F-4D97-AF65-F5344CB8AC3E}">
        <p14:creationId xmlns:p14="http://schemas.microsoft.com/office/powerpoint/2010/main" val="23581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164</TotalTime>
  <Words>49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Studio Orchestra</vt:lpstr>
      <vt:lpstr>Ticketing Systems   The payment system for soloists </vt:lpstr>
      <vt:lpstr>Ticketing Systems    The payment system for soloists </vt:lpstr>
      <vt:lpstr>Administrator arranges a concert with a venue   Customers can purchase tickets easily</vt:lpstr>
      <vt:lpstr>  TicketMaster</vt:lpstr>
      <vt:lpstr>PowerPoint Presentation</vt:lpstr>
      <vt:lpstr>PowerPoint Presentation</vt:lpstr>
      <vt:lpstr>PowerPoint Presentation</vt:lpstr>
      <vt:lpstr>Ticketing Systems   The payment system for soloists </vt:lpstr>
      <vt:lpstr>Administrator assigns musicians as soloists  Musicians are paid the correct amount</vt:lpstr>
      <vt:lpstr>PowerPoint Presentation</vt:lpstr>
      <vt:lpstr>PowerPoint Presentation</vt:lpstr>
      <vt:lpstr>SQL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Orchestra</dc:title>
  <dc:creator>Nicholas Tooley (1000029967)</dc:creator>
  <cp:lastModifiedBy>Nicholas Tooley (1000029967)</cp:lastModifiedBy>
  <cp:revision>7</cp:revision>
  <dcterms:created xsi:type="dcterms:W3CDTF">2018-08-16T21:33:51Z</dcterms:created>
  <dcterms:modified xsi:type="dcterms:W3CDTF">2018-08-17T00:18:48Z</dcterms:modified>
</cp:coreProperties>
</file>