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96" r:id="rId4"/>
  </p:sldMasterIdLst>
  <p:notesMasterIdLst>
    <p:notesMasterId r:id="rId17"/>
  </p:notesMasterIdLst>
  <p:handoutMasterIdLst>
    <p:handoutMasterId r:id="rId18"/>
  </p:handoutMasterIdLst>
  <p:sldIdLst>
    <p:sldId id="337" r:id="rId5"/>
    <p:sldId id="342" r:id="rId6"/>
    <p:sldId id="350" r:id="rId7"/>
    <p:sldId id="324" r:id="rId8"/>
    <p:sldId id="346" r:id="rId9"/>
    <p:sldId id="351" r:id="rId10"/>
    <p:sldId id="328" r:id="rId11"/>
    <p:sldId id="352" r:id="rId12"/>
    <p:sldId id="353" r:id="rId13"/>
    <p:sldId id="354" r:id="rId14"/>
    <p:sldId id="347" r:id="rId15"/>
    <p:sldId id="33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71" autoAdjust="0"/>
    <p:restoredTop sz="84967" autoAdjust="0"/>
  </p:normalViewPr>
  <p:slideViewPr>
    <p:cSldViewPr snapToGrid="0">
      <p:cViewPr varScale="1">
        <p:scale>
          <a:sx n="117" d="100"/>
          <a:sy n="117" d="100"/>
        </p:scale>
        <p:origin x="252" y="90"/>
      </p:cViewPr>
      <p:guideLst>
        <p:guide orient="horz" pos="1392"/>
        <p:guide pos="7056"/>
        <p:guide orient="horz" pos="3168"/>
      </p:guideLst>
    </p:cSldViewPr>
  </p:slideViewPr>
  <p:outlineViewPr>
    <p:cViewPr>
      <p:scale>
        <a:sx n="33" d="100"/>
        <a:sy n="33" d="100"/>
      </p:scale>
      <p:origin x="0" y="-1103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0E99E25-5B65-D93A-3010-8B947D67E65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DAEB28A-33CC-6CF5-1214-F2C3205F67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3888634-FBA9-41D6-8B35-EE3A7D816B7C}" type="datetimeFigureOut">
              <a:rPr lang="en-US" smtClean="0"/>
              <a:t>11/10/2024</a:t>
            </a:fld>
            <a:endParaRPr lang="en-US" dirty="0"/>
          </a:p>
        </p:txBody>
      </p:sp>
      <p:sp>
        <p:nvSpPr>
          <p:cNvPr id="4" name="Footer Placeholder 3">
            <a:extLst>
              <a:ext uri="{FF2B5EF4-FFF2-40B4-BE49-F238E27FC236}">
                <a16:creationId xmlns:a16="http://schemas.microsoft.com/office/drawing/2014/main" id="{43D63414-6160-FF79-B3F6-CD615625C8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83E93F-BDEC-C5F7-2553-8324882C419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97C78D2-97D1-4B37-BDD1-08A09BD4CA99}" type="slidenum">
              <a:rPr lang="en-US" smtClean="0"/>
              <a:t>‹#›</a:t>
            </a:fld>
            <a:endParaRPr lang="en-US" dirty="0"/>
          </a:p>
        </p:txBody>
      </p:sp>
    </p:spTree>
    <p:extLst>
      <p:ext uri="{BB962C8B-B14F-4D97-AF65-F5344CB8AC3E}">
        <p14:creationId xmlns:p14="http://schemas.microsoft.com/office/powerpoint/2010/main" val="23691359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11/10/2024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a:t>
            </a:fld>
            <a:endParaRPr lang="en-US" dirty="0"/>
          </a:p>
        </p:txBody>
      </p:sp>
    </p:spTree>
    <p:extLst>
      <p:ext uri="{BB962C8B-B14F-4D97-AF65-F5344CB8AC3E}">
        <p14:creationId xmlns:p14="http://schemas.microsoft.com/office/powerpoint/2010/main" val="8334871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12</a:t>
            </a:fld>
            <a:endParaRPr lang="en-US" dirty="0"/>
          </a:p>
        </p:txBody>
      </p:sp>
    </p:spTree>
    <p:extLst>
      <p:ext uri="{BB962C8B-B14F-4D97-AF65-F5344CB8AC3E}">
        <p14:creationId xmlns:p14="http://schemas.microsoft.com/office/powerpoint/2010/main" val="3912167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2</a:t>
            </a:fld>
            <a:endParaRPr lang="en-US" dirty="0"/>
          </a:p>
        </p:txBody>
      </p:sp>
    </p:spTree>
    <p:extLst>
      <p:ext uri="{BB962C8B-B14F-4D97-AF65-F5344CB8AC3E}">
        <p14:creationId xmlns:p14="http://schemas.microsoft.com/office/powerpoint/2010/main" val="3899010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5B3307-E470-F53A-80A8-117F2522FC3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6A7BA05-34D9-1B31-15D6-C6996A23300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B2BCD36-1B49-AE57-922F-5A34BB19413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FC379D3-9CFB-2CE7-1EBF-46C27102F226}"/>
              </a:ext>
            </a:extLst>
          </p:cNvPr>
          <p:cNvSpPr>
            <a:spLocks noGrp="1"/>
          </p:cNvSpPr>
          <p:nvPr>
            <p:ph type="sldNum" sz="quarter" idx="5"/>
          </p:nvPr>
        </p:nvSpPr>
        <p:spPr/>
        <p:txBody>
          <a:bodyPr/>
          <a:lstStyle/>
          <a:p>
            <a:fld id="{D5939589-3E79-4C82-AA4A-FE78234FAA59}" type="slidenum">
              <a:rPr lang="en-US" smtClean="0"/>
              <a:t>3</a:t>
            </a:fld>
            <a:endParaRPr lang="en-US" dirty="0"/>
          </a:p>
        </p:txBody>
      </p:sp>
    </p:spTree>
    <p:extLst>
      <p:ext uri="{BB962C8B-B14F-4D97-AF65-F5344CB8AC3E}">
        <p14:creationId xmlns:p14="http://schemas.microsoft.com/office/powerpoint/2010/main" val="1524082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4</a:t>
            </a:fld>
            <a:endParaRPr lang="en-US" dirty="0"/>
          </a:p>
        </p:txBody>
      </p:sp>
    </p:spTree>
    <p:extLst>
      <p:ext uri="{BB962C8B-B14F-4D97-AF65-F5344CB8AC3E}">
        <p14:creationId xmlns:p14="http://schemas.microsoft.com/office/powerpoint/2010/main" val="2159706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5</a:t>
            </a:fld>
            <a:endParaRPr lang="en-US" dirty="0"/>
          </a:p>
        </p:txBody>
      </p:sp>
    </p:spTree>
    <p:extLst>
      <p:ext uri="{BB962C8B-B14F-4D97-AF65-F5344CB8AC3E}">
        <p14:creationId xmlns:p14="http://schemas.microsoft.com/office/powerpoint/2010/main" val="283698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7</a:t>
            </a:fld>
            <a:endParaRPr lang="en-US" dirty="0"/>
          </a:p>
        </p:txBody>
      </p:sp>
    </p:spTree>
    <p:extLst>
      <p:ext uri="{BB962C8B-B14F-4D97-AF65-F5344CB8AC3E}">
        <p14:creationId xmlns:p14="http://schemas.microsoft.com/office/powerpoint/2010/main" val="3739933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097946-7582-3478-7462-2328FEBA9D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482C60-0F2C-40E3-F1F0-48FC8AEFA1D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7D0C4C2-3A44-4041-51E3-963DB25516B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654A950-9535-3AFE-956C-DF87DCE43E13}"/>
              </a:ext>
            </a:extLst>
          </p:cNvPr>
          <p:cNvSpPr>
            <a:spLocks noGrp="1"/>
          </p:cNvSpPr>
          <p:nvPr>
            <p:ph type="sldNum" sz="quarter" idx="5"/>
          </p:nvPr>
        </p:nvSpPr>
        <p:spPr/>
        <p:txBody>
          <a:bodyPr/>
          <a:lstStyle/>
          <a:p>
            <a:fld id="{D5939589-3E79-4C82-AA4A-FE78234FAA59}" type="slidenum">
              <a:rPr lang="en-US" smtClean="0"/>
              <a:t>8</a:t>
            </a:fld>
            <a:endParaRPr lang="en-US" dirty="0"/>
          </a:p>
        </p:txBody>
      </p:sp>
    </p:spTree>
    <p:extLst>
      <p:ext uri="{BB962C8B-B14F-4D97-AF65-F5344CB8AC3E}">
        <p14:creationId xmlns:p14="http://schemas.microsoft.com/office/powerpoint/2010/main" val="567550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BE4A1E-F278-A5BE-B408-BEB27E20462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32A94A-3B0B-FB81-BDCA-9E202A5FE3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4457DFB-52D1-9DA9-6E35-CE95D1217FB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5500214-5623-EE62-3E59-3007443C9653}"/>
              </a:ext>
            </a:extLst>
          </p:cNvPr>
          <p:cNvSpPr>
            <a:spLocks noGrp="1"/>
          </p:cNvSpPr>
          <p:nvPr>
            <p:ph type="sldNum" sz="quarter" idx="5"/>
          </p:nvPr>
        </p:nvSpPr>
        <p:spPr/>
        <p:txBody>
          <a:bodyPr/>
          <a:lstStyle/>
          <a:p>
            <a:fld id="{D5939589-3E79-4C82-AA4A-FE78234FAA59}" type="slidenum">
              <a:rPr lang="en-US" smtClean="0"/>
              <a:t>9</a:t>
            </a:fld>
            <a:endParaRPr lang="en-US" dirty="0"/>
          </a:p>
        </p:txBody>
      </p:sp>
    </p:spTree>
    <p:extLst>
      <p:ext uri="{BB962C8B-B14F-4D97-AF65-F5344CB8AC3E}">
        <p14:creationId xmlns:p14="http://schemas.microsoft.com/office/powerpoint/2010/main" val="35828749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11</a:t>
            </a:fld>
            <a:endParaRPr lang="en-US" dirty="0"/>
          </a:p>
        </p:txBody>
      </p:sp>
    </p:spTree>
    <p:extLst>
      <p:ext uri="{BB962C8B-B14F-4D97-AF65-F5344CB8AC3E}">
        <p14:creationId xmlns:p14="http://schemas.microsoft.com/office/powerpoint/2010/main" val="3547059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80159" y="357809"/>
            <a:ext cx="7983110" cy="3080335"/>
          </a:xfrm>
        </p:spPr>
        <p:txBody>
          <a:bodyPr lIns="0" tIns="0" rIns="0" bIns="0" anchor="b"/>
          <a:lstStyle>
            <a:lvl1pPr algn="l">
              <a:lnSpc>
                <a:spcPts val="5400"/>
              </a:lnSpc>
              <a:defRPr sz="5400" b="1" i="0" cap="all" spc="0" baseline="0">
                <a:solidFill>
                  <a:schemeClr val="bg1"/>
                </a:solidFill>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userDrawn="1"/>
        </p:nvCxnSpPr>
        <p:spPr>
          <a:xfrm>
            <a:off x="1280160"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a:off x="8161510" y="2744546"/>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2137906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imag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1280159" y="640080"/>
            <a:ext cx="4815836" cy="2103120"/>
          </a:xfrm>
        </p:spPr>
        <p:txBody>
          <a:bodyPr lIns="0" tIns="0" rIns="0" bIns="0" anchor="ctr" anchorCtr="0"/>
          <a:lstStyle>
            <a:lvl1pPr algn="l">
              <a:defRPr sz="4000" b="1" cap="all" spc="0" baseline="0">
                <a:solidFill>
                  <a:schemeClr val="tx1"/>
                </a:solidFill>
              </a:defRPr>
            </a:lvl1pPr>
          </a:lstStyle>
          <a:p>
            <a:r>
              <a:rPr lang="en-US" dirty="0"/>
              <a:t>Click to add title</a:t>
            </a:r>
          </a:p>
        </p:txBody>
      </p:sp>
      <p:sp>
        <p:nvSpPr>
          <p:cNvPr id="16" name="Slide Number Placeholder 15">
            <a:extLst>
              <a:ext uri="{FF2B5EF4-FFF2-40B4-BE49-F238E27FC236}">
                <a16:creationId xmlns:a16="http://schemas.microsoft.com/office/drawing/2014/main" id="{6183E8BD-29F0-8F9F-FC7D-73F8067BCDDF}"/>
              </a:ext>
            </a:extLst>
          </p:cNvPr>
          <p:cNvSpPr>
            <a:spLocks noGrp="1"/>
          </p:cNvSpPr>
          <p:nvPr>
            <p:ph type="sldNum" sz="quarter" idx="20"/>
          </p:nvPr>
        </p:nvSpPr>
        <p:spPr/>
        <p:txBody>
          <a:bodyPr/>
          <a:lstStyle>
            <a:lvl1pPr>
              <a:defRPr>
                <a:solidFill>
                  <a:schemeClr val="accent2"/>
                </a:solidFill>
              </a:defRPr>
            </a:lvl1pPr>
          </a:lstStyle>
          <a:p>
            <a:fld id="{D8DA9DAA-006C-4F4B-980E-E3DF019B24E2}" type="slidenum">
              <a:rPr lang="en-US" smtClean="0"/>
              <a:pPr/>
              <a:t>‹#›</a:t>
            </a:fld>
            <a:endParaRPr lang="en-US" dirty="0"/>
          </a:p>
        </p:txBody>
      </p:sp>
      <p:sp>
        <p:nvSpPr>
          <p:cNvPr id="15" name="Content Placeholder 2">
            <a:extLst>
              <a:ext uri="{FF2B5EF4-FFF2-40B4-BE49-F238E27FC236}">
                <a16:creationId xmlns:a16="http://schemas.microsoft.com/office/drawing/2014/main" id="{5C983CA3-739C-6C20-AFE0-0997370354B4}"/>
              </a:ext>
            </a:extLst>
          </p:cNvPr>
          <p:cNvSpPr>
            <a:spLocks noGrp="1"/>
          </p:cNvSpPr>
          <p:nvPr>
            <p:ph idx="1" hasCustomPrompt="1"/>
          </p:nvPr>
        </p:nvSpPr>
        <p:spPr>
          <a:xfrm>
            <a:off x="6531427" y="640080"/>
            <a:ext cx="5122889" cy="2103120"/>
          </a:xfrm>
        </p:spPr>
        <p:txBody>
          <a:bodyPr lIns="0" tIns="0" rIns="0" bIns="0" anchor="ctr" anchorCtr="0">
            <a:normAutofit/>
          </a:bodyPr>
          <a:lstStyle>
            <a:lvl1pPr marL="0" indent="0">
              <a:lnSpc>
                <a:spcPct val="110000"/>
              </a:lnSpc>
              <a:buNone/>
              <a:defRPr sz="1800">
                <a:solidFill>
                  <a:schemeClr val="tx1"/>
                </a:solidFill>
              </a:defRPr>
            </a:lvl1pPr>
            <a:lvl2pPr marL="228600">
              <a:lnSpc>
                <a:spcPct val="100000"/>
              </a:lnSpc>
              <a:defRPr sz="1600">
                <a:solidFill>
                  <a:schemeClr val="tx1"/>
                </a:solidFill>
              </a:defRPr>
            </a:lvl2pPr>
            <a:lvl3pPr marL="457200">
              <a:lnSpc>
                <a:spcPct val="100000"/>
              </a:lnSpc>
              <a:defRPr sz="1400">
                <a:solidFill>
                  <a:schemeClr val="tx1"/>
                </a:solidFill>
              </a:defRPr>
            </a:lvl3pPr>
            <a:lvl4pPr marL="685800">
              <a:lnSpc>
                <a:spcPct val="100000"/>
              </a:lnSpc>
              <a:defRPr sz="1200">
                <a:solidFill>
                  <a:schemeClr val="tx1"/>
                </a:solidFill>
              </a:defRPr>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cxnSp>
        <p:nvCxnSpPr>
          <p:cNvPr id="4" name="Straight Connector 3">
            <a:extLst>
              <a:ext uri="{FF2B5EF4-FFF2-40B4-BE49-F238E27FC236}">
                <a16:creationId xmlns:a16="http://schemas.microsoft.com/office/drawing/2014/main" id="{4BC9F29C-BBE9-AFB4-AFC6-30BCA4EB2AFA}"/>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CBC4D286-C480-B4CF-4406-CACC323F9FAD}"/>
              </a:ext>
            </a:extLst>
          </p:cNvPr>
          <p:cNvSpPr>
            <a:spLocks noGrp="1"/>
          </p:cNvSpPr>
          <p:nvPr>
            <p:ph idx="21" hasCustomPrompt="1"/>
          </p:nvPr>
        </p:nvSpPr>
        <p:spPr>
          <a:xfrm>
            <a:off x="1280160" y="3017520"/>
            <a:ext cx="10374152" cy="3208866"/>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Footer Placeholder 13">
            <a:extLst>
              <a:ext uri="{FF2B5EF4-FFF2-40B4-BE49-F238E27FC236}">
                <a16:creationId xmlns:a16="http://schemas.microsoft.com/office/drawing/2014/main" id="{0BEE2817-4518-D59A-BD13-29A3D4FE64F0}"/>
              </a:ext>
            </a:extLst>
          </p:cNvPr>
          <p:cNvSpPr>
            <a:spLocks noGrp="1"/>
          </p:cNvSpPr>
          <p:nvPr>
            <p:ph type="ftr" sz="quarter" idx="19"/>
          </p:nvPr>
        </p:nvSpPr>
        <p:spPr>
          <a:xfrm>
            <a:off x="7539516" y="6356350"/>
            <a:ext cx="4114800" cy="365125"/>
          </a:xfrm>
        </p:spPr>
        <p:txBody>
          <a:bodyPr/>
          <a:lstStyle/>
          <a:p>
            <a:endParaRPr lang="en-US" dirty="0"/>
          </a:p>
        </p:txBody>
      </p:sp>
    </p:spTree>
    <p:extLst>
      <p:ext uri="{BB962C8B-B14F-4D97-AF65-F5344CB8AC3E}">
        <p14:creationId xmlns:p14="http://schemas.microsoft.com/office/powerpoint/2010/main" val="1068905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1280159" y="4970638"/>
            <a:ext cx="9144000" cy="1280160"/>
          </a:xfrm>
        </p:spPr>
        <p:txBody>
          <a:bodyPr lIns="0" tIns="0" rIns="0" bIns="0" anchor="b" anchorCtr="0"/>
          <a:lstStyle>
            <a:lvl1pPr algn="l">
              <a:defRPr sz="4000" b="1" cap="all" spc="0" baseline="0">
                <a:solidFill>
                  <a:schemeClr val="tx1"/>
                </a:solidFill>
              </a:defRPr>
            </a:lvl1pPr>
          </a:lstStyle>
          <a:p>
            <a:r>
              <a:rPr lang="en-US"/>
              <a:t>Click to edit Master title style</a:t>
            </a:r>
            <a:endParaRPr lang="en-US" dirty="0"/>
          </a:p>
        </p:txBody>
      </p:sp>
      <p:sp>
        <p:nvSpPr>
          <p:cNvPr id="22" name="Slide Number Placeholder 21">
            <a:extLst>
              <a:ext uri="{FF2B5EF4-FFF2-40B4-BE49-F238E27FC236}">
                <a16:creationId xmlns:a16="http://schemas.microsoft.com/office/drawing/2014/main" id="{F0626849-9D2D-3C95-8C10-FA8F325FE9AA}"/>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hasCustomPrompt="1"/>
          </p:nvPr>
        </p:nvSpPr>
        <p:spPr>
          <a:xfrm>
            <a:off x="1280160" y="685800"/>
            <a:ext cx="4937760" cy="4023360"/>
          </a:xfrm>
        </p:spPr>
        <p:txBody>
          <a:bodyPr lIns="0" tIns="0" rIns="0" bIns="0">
            <a:noAutofit/>
          </a:bodyPr>
          <a:lstStyle>
            <a:lvl1pPr marL="0" indent="0">
              <a:spcBef>
                <a:spcPts val="1200"/>
              </a:spcBef>
              <a:buNone/>
              <a:defRPr sz="1800"/>
            </a:lvl1pPr>
            <a:lvl2pPr marL="457200">
              <a:spcBef>
                <a:spcPts val="1200"/>
              </a:spcBef>
              <a:defRPr sz="1800"/>
            </a:lvl2pPr>
            <a:lvl3pPr marL="914400">
              <a:spcBef>
                <a:spcPts val="1200"/>
              </a:spcBef>
              <a:defRPr sz="1800"/>
            </a:lvl3pPr>
            <a:lvl4pPr marL="1371600">
              <a:spcBef>
                <a:spcPts val="1200"/>
              </a:spcBef>
              <a:defRPr sz="1800"/>
            </a:lvl4pPr>
            <a:lvl5pPr marL="1828800">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6704755" y="685800"/>
            <a:ext cx="4937760" cy="4023360"/>
          </a:xfrm>
        </p:spPr>
        <p:txBody>
          <a:bodyPr lIns="0" tIns="0" rIns="0" bIns="0">
            <a:noAutofit/>
          </a:bodyPr>
          <a:lstStyle>
            <a:lvl1pPr>
              <a:spcBef>
                <a:spcPts val="1200"/>
              </a:spcBef>
              <a:defRPr sz="1800"/>
            </a:lvl1pPr>
            <a:lvl2pPr>
              <a:spcBef>
                <a:spcPts val="1200"/>
              </a:spcBef>
              <a:defRPr sz="1800"/>
            </a:lvl2pPr>
            <a:lvl3pPr>
              <a:spcBef>
                <a:spcPts val="1200"/>
              </a:spcBef>
              <a:defRPr sz="1800"/>
            </a:lvl3pPr>
            <a:lvl4pPr>
              <a:spcBef>
                <a:spcPts val="1200"/>
              </a:spcBef>
              <a:defRPr sz="1800"/>
            </a:lvl4pPr>
            <a:lvl5pPr>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3" name="Group 12">
            <a:extLst>
              <a:ext uri="{FF2B5EF4-FFF2-40B4-BE49-F238E27FC236}">
                <a16:creationId xmlns:a16="http://schemas.microsoft.com/office/drawing/2014/main" id="{4717D91C-F78C-0E4C-FB27-7112AB840A1C}"/>
              </a:ext>
              <a:ext uri="{C183D7F6-B498-43B3-948B-1728B52AA6E4}">
                <adec:decorative xmlns:adec="http://schemas.microsoft.com/office/drawing/2017/decorative" val="1"/>
              </a:ext>
            </a:extLst>
          </p:cNvPr>
          <p:cNvGrpSpPr/>
          <p:nvPr userDrawn="1"/>
        </p:nvGrpSpPr>
        <p:grpSpPr>
          <a:xfrm>
            <a:off x="5322570" y="5680647"/>
            <a:ext cx="465456" cy="581432"/>
            <a:chOff x="7843462" y="2744546"/>
            <a:chExt cx="465456" cy="581432"/>
          </a:xfrm>
        </p:grpSpPr>
        <p:sp>
          <p:nvSpPr>
            <p:cNvPr id="15" name="Graphic 12">
              <a:extLst>
                <a:ext uri="{FF2B5EF4-FFF2-40B4-BE49-F238E27FC236}">
                  <a16:creationId xmlns:a16="http://schemas.microsoft.com/office/drawing/2014/main" id="{CC935CF3-75DF-0DC7-1B2A-E0E0205DF64B}"/>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7" name="Graphic 13">
              <a:extLst>
                <a:ext uri="{FF2B5EF4-FFF2-40B4-BE49-F238E27FC236}">
                  <a16:creationId xmlns:a16="http://schemas.microsoft.com/office/drawing/2014/main" id="{D5782BEB-6319-DEC1-F9ED-BA9201C6B9B7}"/>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18" name="Graphic 15">
              <a:extLst>
                <a:ext uri="{FF2B5EF4-FFF2-40B4-BE49-F238E27FC236}">
                  <a16:creationId xmlns:a16="http://schemas.microsoft.com/office/drawing/2014/main" id="{6E59DFAF-9794-BD12-D89A-422FFFFCE023}"/>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
        <p:nvSpPr>
          <p:cNvPr id="21" name="Footer Placeholder 20">
            <a:extLst>
              <a:ext uri="{FF2B5EF4-FFF2-40B4-BE49-F238E27FC236}">
                <a16:creationId xmlns:a16="http://schemas.microsoft.com/office/drawing/2014/main" id="{36444A47-BCB3-5C86-F2B8-25092BE8D9FF}"/>
              </a:ext>
            </a:extLst>
          </p:cNvPr>
          <p:cNvSpPr>
            <a:spLocks noGrp="1"/>
          </p:cNvSpPr>
          <p:nvPr>
            <p:ph type="ftr" sz="quarter" idx="11"/>
          </p:nvPr>
        </p:nvSpPr>
        <p:spPr>
          <a:xfrm>
            <a:off x="1280160" y="6356350"/>
            <a:ext cx="4114800" cy="365125"/>
          </a:xfrm>
        </p:spPr>
        <p:txBody>
          <a:bodyPr lIns="0" rIns="91440"/>
          <a:lstStyle>
            <a:lvl1pPr algn="l">
              <a:defRPr/>
            </a:lvl1pPr>
          </a:lstStyle>
          <a:p>
            <a:endParaRPr lang="en-US" dirty="0"/>
          </a:p>
        </p:txBody>
      </p:sp>
      <p:cxnSp>
        <p:nvCxnSpPr>
          <p:cNvPr id="23" name="Straight Connector 22">
            <a:extLst>
              <a:ext uri="{FF2B5EF4-FFF2-40B4-BE49-F238E27FC236}">
                <a16:creationId xmlns:a16="http://schemas.microsoft.com/office/drawing/2014/main" id="{C648C53D-49AB-C003-70E8-5117AF079715}"/>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A96BC1DE-6696-3408-564E-2D73B1266326}"/>
              </a:ext>
              <a:ext uri="{C183D7F6-B498-43B3-948B-1728B52AA6E4}">
                <adec:decorative xmlns:adec="http://schemas.microsoft.com/office/drawing/2017/decorative" val="1"/>
              </a:ext>
            </a:extLst>
          </p:cNvPr>
          <p:cNvGrpSpPr/>
          <p:nvPr userDrawn="1"/>
        </p:nvGrpSpPr>
        <p:grpSpPr>
          <a:xfrm rot="5400000">
            <a:off x="10711518" y="5393214"/>
            <a:ext cx="1097341" cy="736658"/>
            <a:chOff x="10508317" y="446637"/>
            <a:chExt cx="1097341" cy="736658"/>
          </a:xfrm>
        </p:grpSpPr>
        <p:sp>
          <p:nvSpPr>
            <p:cNvPr id="25" name="Graphic 15">
              <a:extLst>
                <a:ext uri="{FF2B5EF4-FFF2-40B4-BE49-F238E27FC236}">
                  <a16:creationId xmlns:a16="http://schemas.microsoft.com/office/drawing/2014/main" id="{268EB1E4-29D6-C3F5-BCBB-FB7E7EE5C25C}"/>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26" name="Graphic 16">
              <a:extLst>
                <a:ext uri="{FF2B5EF4-FFF2-40B4-BE49-F238E27FC236}">
                  <a16:creationId xmlns:a16="http://schemas.microsoft.com/office/drawing/2014/main" id="{09524D46-140F-2F4F-430B-F59815A07CF1}"/>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27" name="Graphic 14">
              <a:extLst>
                <a:ext uri="{FF2B5EF4-FFF2-40B4-BE49-F238E27FC236}">
                  <a16:creationId xmlns:a16="http://schemas.microsoft.com/office/drawing/2014/main" id="{AC75143B-C717-8D04-743C-B40FB5EFB21C}"/>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34873764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1280160" y="640080"/>
            <a:ext cx="10087699" cy="1280160"/>
          </a:xfrm>
        </p:spPr>
        <p:txBody>
          <a:bodyPr lIns="0" tIns="0" rIns="0" bIns="0" anchor="b" anchorCtr="0"/>
          <a:lstStyle>
            <a:lvl1pPr>
              <a:defRPr sz="4000" b="1" cap="all" baseline="0"/>
            </a:lvl1pPr>
          </a:lstStyle>
          <a:p>
            <a:r>
              <a:rPr lang="en-US" dirty="0"/>
              <a:t>Click to add title</a:t>
            </a:r>
          </a:p>
        </p:txBody>
      </p:sp>
      <p:sp>
        <p:nvSpPr>
          <p:cNvPr id="10" name="Slide Number Placeholder 9">
            <a:extLst>
              <a:ext uri="{FF2B5EF4-FFF2-40B4-BE49-F238E27FC236}">
                <a16:creationId xmlns:a16="http://schemas.microsoft.com/office/drawing/2014/main" id="{116B8DF0-B7E6-5032-C3C7-E457E793BE37}"/>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hasCustomPrompt="1"/>
          </p:nvPr>
        </p:nvSpPr>
        <p:spPr>
          <a:xfrm>
            <a:off x="1280160" y="2103119"/>
            <a:ext cx="10087699" cy="4114800"/>
          </a:xfrm>
        </p:spPr>
        <p:txBody>
          <a:bodyPr lIns="0" tIns="0" rIns="0" bIns="0"/>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p:cNvCxnSpPr>
          <p:nvPr/>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Footer Placeholder 8">
            <a:extLst>
              <a:ext uri="{FF2B5EF4-FFF2-40B4-BE49-F238E27FC236}">
                <a16:creationId xmlns:a16="http://schemas.microsoft.com/office/drawing/2014/main" id="{DC5F4D40-ADE4-5EEB-436C-8563A49C55F8}"/>
              </a:ext>
            </a:extLst>
          </p:cNvPr>
          <p:cNvSpPr>
            <a:spLocks noGrp="1"/>
          </p:cNvSpPr>
          <p:nvPr>
            <p:ph type="ftr" sz="quarter" idx="11"/>
          </p:nvPr>
        </p:nvSpPr>
        <p:spPr>
          <a:xfrm>
            <a:off x="1280160" y="6356350"/>
            <a:ext cx="4114800" cy="365125"/>
          </a:xfrm>
        </p:spPr>
        <p:txBody>
          <a:bodyPr lIns="0"/>
          <a:lstStyle>
            <a:lvl1pPr algn="l">
              <a:defRPr/>
            </a:lvl1pPr>
          </a:lstStyle>
          <a:p>
            <a:endParaRPr lang="en-US" dirty="0"/>
          </a:p>
        </p:txBody>
      </p:sp>
    </p:spTree>
    <p:extLst>
      <p:ext uri="{BB962C8B-B14F-4D97-AF65-F5344CB8AC3E}">
        <p14:creationId xmlns:p14="http://schemas.microsoft.com/office/powerpoint/2010/main" val="33217450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Bubbles and Title 1">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2792897" y="585216"/>
            <a:ext cx="8965094" cy="2276856"/>
          </a:xfrm>
        </p:spPr>
        <p:txBody>
          <a:bodyPr lIns="0" tIns="0" rIns="0" anchor="b"/>
          <a:lstStyle>
            <a:lvl1pPr algn="r">
              <a:lnSpc>
                <a:spcPts val="4800"/>
              </a:lnSpc>
              <a:defRPr sz="4800" b="1" cap="all" spc="0" baseline="0">
                <a:solidFill>
                  <a:schemeClr val="bg1"/>
                </a:solidFill>
              </a:defRPr>
            </a:lvl1pPr>
          </a:lstStyle>
          <a:p>
            <a:r>
              <a:rPr lang="en-US"/>
              <a:t>Click to edit Master title style</a:t>
            </a:r>
            <a:endParaRPr lang="en-US" dirty="0"/>
          </a:p>
        </p:txBody>
      </p:sp>
      <p:sp>
        <p:nvSpPr>
          <p:cNvPr id="7" name="Picture Placeholder 14">
            <a:extLst>
              <a:ext uri="{FF2B5EF4-FFF2-40B4-BE49-F238E27FC236}">
                <a16:creationId xmlns:a16="http://schemas.microsoft.com/office/drawing/2014/main" id="{FC9B12A4-113B-B3F6-5926-5C2A6F504ABA}"/>
              </a:ext>
            </a:extLst>
          </p:cNvPr>
          <p:cNvSpPr>
            <a:spLocks noGrp="1"/>
          </p:cNvSpPr>
          <p:nvPr>
            <p:ph type="pic" sz="quarter" idx="14" hasCustomPrompt="1"/>
          </p:nvPr>
        </p:nvSpPr>
        <p:spPr>
          <a:xfrm>
            <a:off x="1371606" y="3205313"/>
            <a:ext cx="3043077" cy="3043083"/>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anchor="t" anchorCtr="0">
            <a:noAutofit/>
          </a:bodyPr>
          <a:lstStyle>
            <a:lvl1pPr algn="ctr">
              <a:buNone/>
              <a:defRPr sz="1800">
                <a:solidFill>
                  <a:schemeClr val="bg1"/>
                </a:solidFill>
              </a:defRPr>
            </a:lvl1pPr>
          </a:lstStyle>
          <a:p>
            <a:r>
              <a:rPr lang="en-US" dirty="0"/>
              <a:t>Click to add picture</a:t>
            </a:r>
          </a:p>
        </p:txBody>
      </p: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hasCustomPrompt="1"/>
          </p:nvPr>
        </p:nvSpPr>
        <p:spPr>
          <a:xfrm>
            <a:off x="5640609" y="3127248"/>
            <a:ext cx="6117381" cy="3017520"/>
          </a:xfrm>
        </p:spPr>
        <p:txBody>
          <a:bodyPr lIns="0" tIns="0" rIns="0" bIns="0">
            <a:normAutofit/>
          </a:bodyPr>
          <a:lstStyle>
            <a:lvl1pPr marL="0" indent="0" algn="r">
              <a:spcBef>
                <a:spcPts val="1200"/>
              </a:spcBef>
              <a:buNone/>
              <a:defRPr sz="2400">
                <a:solidFill>
                  <a:schemeClr val="bg1"/>
                </a:solidFill>
              </a:defRPr>
            </a:lvl1pPr>
          </a:lstStyle>
          <a:p>
            <a:pPr lvl="0"/>
            <a:r>
              <a:rPr lang="en-US" dirty="0"/>
              <a:t>Click to add text</a:t>
            </a:r>
          </a:p>
        </p:txBody>
      </p:sp>
      <p:grpSp>
        <p:nvGrpSpPr>
          <p:cNvPr id="3" name="Group 2">
            <a:extLst>
              <a:ext uri="{FF2B5EF4-FFF2-40B4-BE49-F238E27FC236}">
                <a16:creationId xmlns:a16="http://schemas.microsoft.com/office/drawing/2014/main" id="{8AF51D36-DB19-27CD-47E0-A4261648DA12}"/>
              </a:ext>
              <a:ext uri="{C183D7F6-B498-43B3-948B-1728B52AA6E4}">
                <adec:decorative xmlns:adec="http://schemas.microsoft.com/office/drawing/2017/decorative" val="1"/>
              </a:ext>
            </a:extLst>
          </p:cNvPr>
          <p:cNvGrpSpPr/>
          <p:nvPr userDrawn="1"/>
        </p:nvGrpSpPr>
        <p:grpSpPr>
          <a:xfrm rot="18614240">
            <a:off x="3975343" y="2819532"/>
            <a:ext cx="465456" cy="581432"/>
            <a:chOff x="7843462" y="2744546"/>
            <a:chExt cx="465456" cy="581432"/>
          </a:xfrm>
        </p:grpSpPr>
        <p:sp>
          <p:nvSpPr>
            <p:cNvPr id="4" name="Graphic 12">
              <a:extLst>
                <a:ext uri="{FF2B5EF4-FFF2-40B4-BE49-F238E27FC236}">
                  <a16:creationId xmlns:a16="http://schemas.microsoft.com/office/drawing/2014/main" id="{3EFED0E0-17D4-C5B0-09D0-B43338A856B3}"/>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8F798BBE-9B6F-700D-08A1-09ABC5388CCE}"/>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4AE2D1C5-9D85-9049-690C-3AFCE7E2DA56}"/>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cxnSp>
        <p:nvCxnSpPr>
          <p:cNvPr id="13" name="Straight Connector 12">
            <a:extLst>
              <a:ext uri="{FF2B5EF4-FFF2-40B4-BE49-F238E27FC236}">
                <a16:creationId xmlns:a16="http://schemas.microsoft.com/office/drawing/2014/main" id="{9D0FE75D-ACD3-655E-58A7-8F2C182760B4}"/>
              </a:ext>
              <a:ext uri="{C183D7F6-B498-43B3-948B-1728B52AA6E4}">
                <adec:decorative xmlns:adec="http://schemas.microsoft.com/office/drawing/2017/decorative" val="1"/>
              </a:ext>
            </a:extLst>
          </p:cNvPr>
          <p:cNvCxnSpPr>
            <a:cxnSpLocks/>
          </p:cNvCxnSpPr>
          <p:nvPr userDrawn="1"/>
        </p:nvCxnSpPr>
        <p:spPr>
          <a:xfrm>
            <a:off x="74066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9362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838200" y="136525"/>
            <a:ext cx="10515600" cy="1509713"/>
          </a:xfrm>
        </p:spPr>
        <p:txBody>
          <a:bodyPr/>
          <a:lstStyle/>
          <a:p>
            <a:r>
              <a:rPr lang="en-US" dirty="0"/>
              <a:t>Click to add title</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a:off x="7239000" y="6356350"/>
            <a:ext cx="4114800" cy="365125"/>
          </a:xfrm>
          <a:prstGeom prst="rect">
            <a:avLst/>
          </a:prstGeom>
        </p:spPr>
        <p:txBody>
          <a:bodyPr/>
          <a:lstStyle/>
          <a:p>
            <a:endParaRPr lang="en-US" dirty="0"/>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484632" y="726630"/>
            <a:ext cx="520991" cy="517379"/>
          </a:xfrm>
        </p:spPr>
        <p:txBody>
          <a:bodyPr/>
          <a:lstStyle/>
          <a:p>
            <a:fld id="{D8DA9DAA-006C-4F4B-980E-E3DF019B24E2}" type="slidenum">
              <a:rPr lang="en-US" smtClean="0"/>
              <a:t>‹#›</a:t>
            </a:fld>
            <a:endParaRPr lang="en-US" dirty="0"/>
          </a:p>
        </p:txBody>
      </p:sp>
      <p:cxnSp>
        <p:nvCxnSpPr>
          <p:cNvPr id="3" name="Straight Connector 2">
            <a:extLst>
              <a:ext uri="{FF2B5EF4-FFF2-40B4-BE49-F238E27FC236}">
                <a16:creationId xmlns:a16="http://schemas.microsoft.com/office/drawing/2014/main" id="{B5B2B208-F5B9-0151-C982-A389CB0B2996}"/>
              </a:ext>
              <a:ext uri="{C183D7F6-B498-43B3-948B-1728B52AA6E4}">
                <adec:decorative xmlns:adec="http://schemas.microsoft.com/office/drawing/2017/decorative" val="1"/>
              </a:ext>
            </a:extLst>
          </p:cNvPr>
          <p:cNvCxnSpPr>
            <a:cxnSpLocks/>
          </p:cNvCxnSpPr>
          <p:nvPr userDrawn="1"/>
        </p:nvCxnSpPr>
        <p:spPr>
          <a:xfrm>
            <a:off x="715890"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20EEA6CA-DE1E-18ED-E69E-54A1372FE216}"/>
              </a:ext>
              <a:ext uri="{C183D7F6-B498-43B3-948B-1728B52AA6E4}">
                <adec:decorative xmlns:adec="http://schemas.microsoft.com/office/drawing/2017/decorative" val="1"/>
              </a:ext>
            </a:extLst>
          </p:cNvPr>
          <p:cNvCxnSpPr>
            <a:cxnSpLocks/>
          </p:cNvCxnSpPr>
          <p:nvPr userDrawn="1"/>
        </p:nvCxnSpPr>
        <p:spPr>
          <a:xfrm>
            <a:off x="715890"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8" name="Footer Placeholder 7">
            <a:extLst>
              <a:ext uri="{FF2B5EF4-FFF2-40B4-BE49-F238E27FC236}">
                <a16:creationId xmlns:a16="http://schemas.microsoft.com/office/drawing/2014/main" id="{2F973C81-5E94-41F6-CE15-3B4763B3ABE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C835B5C-F994-9D57-3118-919EE90F57E1}"/>
              </a:ext>
            </a:extLst>
          </p:cNvPr>
          <p:cNvSpPr>
            <a:spLocks noGrp="1"/>
          </p:cNvSpPr>
          <p:nvPr>
            <p:ph type="sldNum" sz="quarter" idx="12"/>
          </p:nvPr>
        </p:nvSpPr>
        <p:spPr/>
        <p:txBody>
          <a:bodyPr/>
          <a:lstStyle/>
          <a:p>
            <a:fld id="{D8DA9DAA-006C-4F4B-980E-E3DF019B24E2}" type="slidenum">
              <a:rPr lang="en-US" smtClean="0"/>
              <a:pPr/>
              <a:t>‹#›</a:t>
            </a:fld>
            <a:endParaRPr lang="en-US" dirty="0"/>
          </a:p>
        </p:txBody>
      </p:sp>
    </p:spTree>
    <p:extLst>
      <p:ext uri="{BB962C8B-B14F-4D97-AF65-F5344CB8AC3E}">
        <p14:creationId xmlns:p14="http://schemas.microsoft.com/office/powerpoint/2010/main" val="3840867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image">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116544" y="614202"/>
            <a:ext cx="5918072" cy="2276856"/>
          </a:xfrm>
        </p:spPr>
        <p:txBody>
          <a:bodyPr lIns="0" tIns="0" rIns="0" bIns="0" anchor="b"/>
          <a:lstStyle>
            <a:lvl1pPr algn="r">
              <a:lnSpc>
                <a:spcPts val="4000"/>
              </a:lnSpc>
              <a:defRPr sz="4000" b="1" cap="all" spc="0" baseline="0">
                <a:solidFill>
                  <a:schemeClr val="bg1"/>
                </a:solidFill>
              </a:defRPr>
            </a:lvl1pPr>
          </a:lstStyle>
          <a:p>
            <a:r>
              <a:rPr lang="en-US" dirty="0"/>
              <a:t>Click to add title</a:t>
            </a:r>
          </a:p>
        </p:txBody>
      </p:sp>
      <p:sp>
        <p:nvSpPr>
          <p:cNvPr id="8" name="Slide Number Placeholder 7">
            <a:extLst>
              <a:ext uri="{FF2B5EF4-FFF2-40B4-BE49-F238E27FC236}">
                <a16:creationId xmlns:a16="http://schemas.microsoft.com/office/drawing/2014/main" id="{1C738AB3-8054-6E21-C34C-36AF3A31AC4E}"/>
              </a:ext>
            </a:extLst>
          </p:cNvPr>
          <p:cNvSpPr>
            <a:spLocks noGrp="1"/>
          </p:cNvSpPr>
          <p:nvPr>
            <p:ph type="sldNum" sz="quarter" idx="20"/>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hasCustomPrompt="1"/>
          </p:nvPr>
        </p:nvSpPr>
        <p:spPr>
          <a:xfrm>
            <a:off x="1280160"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tIns="914400" anchor="t">
            <a:noAutofit/>
          </a:bodyPr>
          <a:lstStyle>
            <a:lvl1pPr algn="ctr">
              <a:buNone/>
              <a:defRPr sz="1600" b="1">
                <a:solidFill>
                  <a:schemeClr val="bg1"/>
                </a:solidFill>
              </a:defRPr>
            </a:lvl1pPr>
          </a:lstStyle>
          <a:p>
            <a:r>
              <a:rPr lang="en-US" dirty="0"/>
              <a:t>Click to add picture</a:t>
            </a:r>
          </a:p>
        </p:txBody>
      </p:sp>
      <p:sp>
        <p:nvSpPr>
          <p:cNvPr id="4" name="Text Placeholder 3">
            <a:extLst>
              <a:ext uri="{FF2B5EF4-FFF2-40B4-BE49-F238E27FC236}">
                <a16:creationId xmlns:a16="http://schemas.microsoft.com/office/drawing/2014/main" id="{94FD1B85-4BEF-C1C1-5619-B82E9E44A9F8}"/>
              </a:ext>
            </a:extLst>
          </p:cNvPr>
          <p:cNvSpPr>
            <a:spLocks noGrp="1"/>
          </p:cNvSpPr>
          <p:nvPr>
            <p:ph type="body" sz="quarter" idx="17"/>
          </p:nvPr>
        </p:nvSpPr>
        <p:spPr>
          <a:xfrm>
            <a:off x="5116548" y="3161752"/>
            <a:ext cx="5918068" cy="3144965"/>
          </a:xfrm>
        </p:spPr>
        <p:txBody>
          <a:bodyPr lIns="0" tIns="0" rIns="0" bIns="0">
            <a:normAutofit/>
          </a:bodyPr>
          <a:lstStyle>
            <a:lvl1pPr marL="0" indent="0" algn="r">
              <a:spcBef>
                <a:spcPts val="1200"/>
              </a:spcBef>
              <a:buNone/>
              <a:defRPr sz="2400">
                <a:solidFill>
                  <a:schemeClr val="bg1"/>
                </a:solidFill>
              </a:defRPr>
            </a:lvl1pPr>
            <a:lvl2pPr marL="457200" indent="0" algn="r">
              <a:spcBef>
                <a:spcPts val="1200"/>
              </a:spcBef>
              <a:buNone/>
              <a:defRPr sz="2400">
                <a:solidFill>
                  <a:schemeClr val="bg1"/>
                </a:solidFill>
              </a:defRPr>
            </a:lvl2pPr>
            <a:lvl3pPr marL="914400" indent="0" algn="r">
              <a:spcBef>
                <a:spcPts val="1200"/>
              </a:spcBef>
              <a:buNone/>
              <a:defRPr sz="2400">
                <a:solidFill>
                  <a:schemeClr val="bg1"/>
                </a:solidFill>
              </a:defRPr>
            </a:lvl3pPr>
            <a:lvl4pPr marL="1371600" indent="0" algn="r">
              <a:spcBef>
                <a:spcPts val="1200"/>
              </a:spcBef>
              <a:buNone/>
              <a:defRPr sz="2400">
                <a:solidFill>
                  <a:schemeClr val="bg1"/>
                </a:solidFill>
              </a:defRPr>
            </a:lvl4pPr>
            <a:lvl5pPr marL="1828800" indent="0" algn="r">
              <a:buNone/>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4" name="Straight Connector 13">
            <a:extLst>
              <a:ext uri="{FF2B5EF4-FFF2-40B4-BE49-F238E27FC236}">
                <a16:creationId xmlns:a16="http://schemas.microsoft.com/office/drawing/2014/main" id="{13AE7F8D-AE68-4A83-BAB5-3A97D473CE3C}"/>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1" name="Graphic 12">
            <a:extLst>
              <a:ext uri="{FF2B5EF4-FFF2-40B4-BE49-F238E27FC236}">
                <a16:creationId xmlns:a16="http://schemas.microsoft.com/office/drawing/2014/main" id="{EA1B6985-3E5A-40F4-9268-D4AB3BBF8C91}"/>
              </a:ext>
              <a:ext uri="{C183D7F6-B498-43B3-948B-1728B52AA6E4}">
                <adec:decorative xmlns:adec="http://schemas.microsoft.com/office/drawing/2017/decorative" val="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 uri="{C183D7F6-B498-43B3-948B-1728B52AA6E4}">
                <adec:decorative xmlns:adec="http://schemas.microsoft.com/office/drawing/2017/decorative" val="1"/>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 uri="{C183D7F6-B498-43B3-948B-1728B52AA6E4}">
                <adec:decorative xmlns:adec="http://schemas.microsoft.com/office/drawing/2017/decorative" val="1"/>
              </a:ext>
            </a:extLst>
          </p:cNvPr>
          <p:cNvSpPr/>
          <p:nvPr userDrawn="1"/>
        </p:nvSpPr>
        <p:spPr>
          <a:xfrm>
            <a:off x="1652402"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Footer Placeholder 6">
            <a:extLst>
              <a:ext uri="{FF2B5EF4-FFF2-40B4-BE49-F238E27FC236}">
                <a16:creationId xmlns:a16="http://schemas.microsoft.com/office/drawing/2014/main" id="{CE9872E9-2F0D-2FEB-0974-F0BBBC5E0331}"/>
              </a:ext>
            </a:extLst>
          </p:cNvPr>
          <p:cNvSpPr>
            <a:spLocks noGrp="1"/>
          </p:cNvSpPr>
          <p:nvPr>
            <p:ph type="ftr" sz="quarter" idx="19"/>
          </p:nvPr>
        </p:nvSpPr>
        <p:spPr>
          <a:xfrm>
            <a:off x="7238999" y="6356350"/>
            <a:ext cx="3795615" cy="365125"/>
          </a:xfrm>
        </p:spPr>
        <p:txBody>
          <a:bodyPr/>
          <a:lstStyle>
            <a:lvl1pPr>
              <a:defRPr>
                <a:solidFill>
                  <a:schemeClr val="bg1"/>
                </a:solidFill>
              </a:defRPr>
            </a:lvl1pP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Picture">
    <p:bg>
      <p:bgPr>
        <a:gradFill>
          <a:gsLst>
            <a:gs pos="100000">
              <a:schemeClr val="accent4"/>
            </a:gs>
            <a:gs pos="0">
              <a:schemeClr val="accent2"/>
            </a:gs>
          </a:gsLst>
          <a:lin ang="189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80159" y="3386775"/>
            <a:ext cx="8311102" cy="3080335"/>
          </a:xfrm>
        </p:spPr>
        <p:txBody>
          <a:bodyPr lIns="0" tIns="274320" rIns="0" bIns="0" anchor="t" anchorCtr="0"/>
          <a:lstStyle>
            <a:lvl1pPr algn="l">
              <a:lnSpc>
                <a:spcPts val="5400"/>
              </a:lnSpc>
              <a:defRPr sz="5400" b="1" i="0" cap="all" spc="0" baseline="0">
                <a:solidFill>
                  <a:schemeClr val="bg1"/>
                </a:solidFill>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userDrawn="1"/>
        </p:nvCxnSpPr>
        <p:spPr>
          <a:xfrm>
            <a:off x="1280160" y="0"/>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rot="19670435">
            <a:off x="7632743" y="794953"/>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
        <p:nvSpPr>
          <p:cNvPr id="3" name="Picture Placeholder 14">
            <a:extLst>
              <a:ext uri="{FF2B5EF4-FFF2-40B4-BE49-F238E27FC236}">
                <a16:creationId xmlns:a16="http://schemas.microsoft.com/office/drawing/2014/main" id="{01D87F51-D69B-9038-0566-4FDC355AB6F0}"/>
              </a:ext>
            </a:extLst>
          </p:cNvPr>
          <p:cNvSpPr>
            <a:spLocks noGrp="1"/>
          </p:cNvSpPr>
          <p:nvPr>
            <p:ph type="pic" sz="quarter" idx="13" hasCustomPrompt="1"/>
          </p:nvPr>
        </p:nvSpPr>
        <p:spPr>
          <a:xfrm>
            <a:off x="8197587" y="411831"/>
            <a:ext cx="3521337" cy="3521344"/>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anchor="t" anchorCtr="0">
            <a:noAutofit/>
          </a:bodyPr>
          <a:lstStyle>
            <a:lvl1pPr algn="ctr">
              <a:buNone/>
              <a:defRPr sz="1800">
                <a:solidFill>
                  <a:schemeClr val="bg1"/>
                </a:solidFill>
              </a:defRPr>
            </a:lvl1pPr>
          </a:lstStyle>
          <a:p>
            <a:r>
              <a:rPr lang="en-US" dirty="0"/>
              <a:t>Click to add picture</a:t>
            </a:r>
          </a:p>
        </p:txBody>
      </p:sp>
    </p:spTree>
    <p:extLst>
      <p:ext uri="{BB962C8B-B14F-4D97-AF65-F5344CB8AC3E}">
        <p14:creationId xmlns:p14="http://schemas.microsoft.com/office/powerpoint/2010/main" val="1951239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 Pictur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1280159" y="640080"/>
            <a:ext cx="10302240" cy="1852046"/>
          </a:xfrm>
        </p:spPr>
        <p:txBody>
          <a:bodyPr lIns="0" tIns="0" rIns="0" bIns="0" anchor="b"/>
          <a:lstStyle>
            <a:lvl1pPr algn="l">
              <a:lnSpc>
                <a:spcPts val="5400"/>
              </a:lnSpc>
              <a:defRPr sz="5400" b="1" i="0" cap="all" spc="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280158" y="2588447"/>
            <a:ext cx="7853678" cy="726645"/>
          </a:xfrm>
        </p:spPr>
        <p:txBody>
          <a:bodyPr lIns="0" tIns="0" rIns="0" bIns="0" anchor="t" anchorCtr="0">
            <a:normAutofit/>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cxnSp>
        <p:nvCxnSpPr>
          <p:cNvPr id="9" name="Straight Connector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userDrawn="1"/>
        </p:nvCxnSpPr>
        <p:spPr>
          <a:xfrm>
            <a:off x="1280160"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flipH="1">
            <a:off x="7659974" y="4456458"/>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
        <p:nvSpPr>
          <p:cNvPr id="5" name="Picture Placeholder 14">
            <a:extLst>
              <a:ext uri="{FF2B5EF4-FFF2-40B4-BE49-F238E27FC236}">
                <a16:creationId xmlns:a16="http://schemas.microsoft.com/office/drawing/2014/main" id="{5DDB7824-50BA-B12F-AD49-CA8953CA3A0E}"/>
              </a:ext>
            </a:extLst>
          </p:cNvPr>
          <p:cNvSpPr>
            <a:spLocks noGrp="1"/>
          </p:cNvSpPr>
          <p:nvPr>
            <p:ph type="pic" sz="quarter" idx="13" hasCustomPrompt="1"/>
          </p:nvPr>
        </p:nvSpPr>
        <p:spPr>
          <a:xfrm>
            <a:off x="8536252" y="3205313"/>
            <a:ext cx="3043077" cy="3043083"/>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anchor="t" anchorCtr="0">
            <a:noAutofit/>
          </a:bodyPr>
          <a:lstStyle>
            <a:lvl1pPr algn="ctr">
              <a:buNone/>
              <a:defRPr sz="1800">
                <a:solidFill>
                  <a:schemeClr val="bg1"/>
                </a:solidFill>
              </a:defRPr>
            </a:lvl1pPr>
          </a:lstStyle>
          <a:p>
            <a:r>
              <a:rPr lang="en-US" dirty="0"/>
              <a:t>Click to add picture</a:t>
            </a:r>
          </a:p>
        </p:txBody>
      </p:sp>
    </p:spTree>
    <p:extLst>
      <p:ext uri="{BB962C8B-B14F-4D97-AF65-F5344CB8AC3E}">
        <p14:creationId xmlns:p14="http://schemas.microsoft.com/office/powerpoint/2010/main" val="652645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imag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4114800" y="640080"/>
            <a:ext cx="7498080" cy="1280160"/>
          </a:xfrm>
        </p:spPr>
        <p:txBody>
          <a:bodyPr lIns="0" tIns="0" rIns="0" bIns="0" anchor="b" anchorCtr="0"/>
          <a:lstStyle>
            <a:lvl1pPr>
              <a:defRPr sz="4000" b="1" cap="all" spc="0" baseline="0"/>
            </a:lvl1pPr>
          </a:lstStyle>
          <a:p>
            <a:r>
              <a:rPr lang="en-US" dirty="0"/>
              <a:t>Click to add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a:xfrm>
            <a:off x="484632" y="722376"/>
            <a:ext cx="520991" cy="517379"/>
          </a:xfrm>
        </p:spPr>
        <p:txBody>
          <a:bodyPr anchor="t" anchorCtr="0"/>
          <a:lstStyle>
            <a:lvl1pPr>
              <a:defRPr>
                <a:solidFill>
                  <a:schemeClr val="accent2"/>
                </a:solidFill>
              </a:defRPr>
            </a:lvl1pPr>
          </a:lstStyle>
          <a:p>
            <a:fld id="{D8DA9DAA-006C-4F4B-980E-E3DF019B24E2}" type="slidenum">
              <a:rPr lang="en-US" smtClean="0"/>
              <a:pPr/>
              <a:t>‹#›</a:t>
            </a:fld>
            <a:endParaRPr lang="en-US" dirty="0"/>
          </a:p>
        </p:txBody>
      </p:sp>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hasCustomPrompt="1"/>
          </p:nvPr>
        </p:nvSpPr>
        <p:spPr>
          <a:xfrm>
            <a:off x="1317615" y="895646"/>
            <a:ext cx="1956925" cy="195692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 anchor="t" anchorCtr="0">
            <a:noAutofit/>
          </a:bodyPr>
          <a:lstStyle>
            <a:lvl1pPr algn="ctr">
              <a:buNone/>
              <a:defRPr sz="1800"/>
            </a:lvl1pPr>
          </a:lstStyle>
          <a:p>
            <a:r>
              <a:rPr lang="en-US" dirty="0"/>
              <a:t>Click to add picture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hasCustomPrompt="1"/>
          </p:nvPr>
        </p:nvSpPr>
        <p:spPr>
          <a:xfrm>
            <a:off x="4114800" y="2194560"/>
            <a:ext cx="7498080" cy="4023360"/>
          </a:xfrm>
        </p:spPr>
        <p:txBody>
          <a:bodyPr lIns="0" tIns="0" rIns="0" bIns="0">
            <a:noAutofit/>
          </a:bodyPr>
          <a:lstStyle>
            <a:lvl1pPr marL="0" indent="0">
              <a:lnSpc>
                <a:spcPct val="110000"/>
              </a:lnSpc>
              <a:buNone/>
              <a:defRPr sz="1800"/>
            </a:lvl1pPr>
            <a:lvl2pPr marL="228600">
              <a:defRPr sz="1600"/>
            </a:lvl2pPr>
            <a:lvl3pPr marL="457200">
              <a:defRPr sz="1400"/>
            </a:lvl3pPr>
            <a:lvl4pPr marL="685800">
              <a:defRPr sz="1200"/>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grpSp>
        <p:nvGrpSpPr>
          <p:cNvPr id="7" name="Group 6">
            <a:extLst>
              <a:ext uri="{FF2B5EF4-FFF2-40B4-BE49-F238E27FC236}">
                <a16:creationId xmlns:a16="http://schemas.microsoft.com/office/drawing/2014/main" id="{758B5E78-A531-681D-1312-F21B52D066B8}"/>
              </a:ext>
              <a:ext uri="{C183D7F6-B498-43B3-948B-1728B52AA6E4}">
                <adec:decorative xmlns:adec="http://schemas.microsoft.com/office/drawing/2017/decorative" val="1"/>
              </a:ext>
            </a:extLst>
          </p:cNvPr>
          <p:cNvGrpSpPr/>
          <p:nvPr userDrawn="1"/>
        </p:nvGrpSpPr>
        <p:grpSpPr>
          <a:xfrm>
            <a:off x="2970685" y="620661"/>
            <a:ext cx="403448" cy="381782"/>
            <a:chOff x="10969280" y="1780012"/>
            <a:chExt cx="403448" cy="381782"/>
          </a:xfrm>
        </p:grpSpPr>
        <p:sp>
          <p:nvSpPr>
            <p:cNvPr id="17" name="Graphic 10">
              <a:extLst>
                <a:ext uri="{FF2B5EF4-FFF2-40B4-BE49-F238E27FC236}">
                  <a16:creationId xmlns:a16="http://schemas.microsoft.com/office/drawing/2014/main" id="{AAD06B87-D9B2-4F94-B734-A8F039A2033F}"/>
                </a:ext>
                <a:ext uri="{C183D7F6-B498-43B3-948B-1728B52AA6E4}">
                  <adec:decorative xmlns:adec="http://schemas.microsoft.com/office/drawing/2017/decorative" val="1"/>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 uri="{C183D7F6-B498-43B3-948B-1728B52AA6E4}">
                  <adec:decorative xmlns:adec="http://schemas.microsoft.com/office/drawing/2017/decorative" val="1"/>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grpSp>
      <p:sp>
        <p:nvSpPr>
          <p:cNvPr id="4" name="Footer Placeholder 8">
            <a:extLst>
              <a:ext uri="{FF2B5EF4-FFF2-40B4-BE49-F238E27FC236}">
                <a16:creationId xmlns:a16="http://schemas.microsoft.com/office/drawing/2014/main" id="{5189CAD3-7011-6481-11F8-05B5CB106F01}"/>
              </a:ext>
            </a:extLst>
          </p:cNvPr>
          <p:cNvSpPr>
            <a:spLocks noGrp="1"/>
          </p:cNvSpPr>
          <p:nvPr>
            <p:ph type="ftr" sz="quarter" idx="17"/>
          </p:nvPr>
        </p:nvSpPr>
        <p:spPr>
          <a:xfrm>
            <a:off x="1280160" y="6356350"/>
            <a:ext cx="4114800" cy="365125"/>
          </a:xfrm>
        </p:spPr>
        <p:txBody>
          <a:bodyPr lIns="0" rIns="91440"/>
          <a:lstStyle>
            <a:lvl1pPr algn="l">
              <a:defRPr/>
            </a:lvl1pPr>
          </a:lstStyle>
          <a:p>
            <a:endParaRPr lang="en-US" dirty="0"/>
          </a:p>
        </p:txBody>
      </p:sp>
      <p:cxnSp>
        <p:nvCxnSpPr>
          <p:cNvPr id="10" name="Straight Connector 9">
            <a:extLst>
              <a:ext uri="{FF2B5EF4-FFF2-40B4-BE49-F238E27FC236}">
                <a16:creationId xmlns:a16="http://schemas.microsoft.com/office/drawing/2014/main" id="{CB7CB27F-7A56-A747-A4D6-5627C24638D9}"/>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7111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 Subtitle slide">
    <p:bg>
      <p:bgPr>
        <a:gradFill>
          <a:gsLst>
            <a:gs pos="100000">
              <a:schemeClr val="accent4"/>
            </a:gs>
            <a:gs pos="0">
              <a:schemeClr val="accent2"/>
            </a:gs>
          </a:gsLst>
          <a:lin ang="180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1280159" y="3383280"/>
            <a:ext cx="10302240" cy="1852046"/>
          </a:xfrm>
        </p:spPr>
        <p:txBody>
          <a:bodyPr lIns="0" tIns="274320" rIns="0" bIns="0" anchor="t" anchorCtr="0"/>
          <a:lstStyle>
            <a:lvl1pPr algn="l">
              <a:lnSpc>
                <a:spcPts val="5400"/>
              </a:lnSpc>
              <a:defRPr sz="5400" b="1" i="0" cap="all" spc="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280158" y="2966886"/>
            <a:ext cx="10302237" cy="397191"/>
          </a:xfrm>
        </p:spPr>
        <p:txBody>
          <a:bodyPr lIns="0" tIns="0" rIns="0" bIns="0" anchor="b" anchorCtr="0">
            <a:normAutofit/>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a:off x="10897692" y="620298"/>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cxnSp>
        <p:nvCxnSpPr>
          <p:cNvPr id="5" name="Straight Connector 4">
            <a:extLst>
              <a:ext uri="{FF2B5EF4-FFF2-40B4-BE49-F238E27FC236}">
                <a16:creationId xmlns:a16="http://schemas.microsoft.com/office/drawing/2014/main" id="{57912362-D30D-7B0B-BA94-0993B1EBC4E4}"/>
              </a:ext>
              <a:ext uri="{C183D7F6-B498-43B3-948B-1728B52AA6E4}">
                <adec:decorative xmlns:adec="http://schemas.microsoft.com/office/drawing/2017/decorative" val="1"/>
              </a:ext>
            </a:extLst>
          </p:cNvPr>
          <p:cNvCxnSpPr>
            <a:cxnSpLocks/>
          </p:cNvCxnSpPr>
          <p:nvPr userDrawn="1"/>
        </p:nvCxnSpPr>
        <p:spPr>
          <a:xfrm>
            <a:off x="1280160" y="0"/>
            <a:ext cx="0" cy="2775857"/>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7644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hasCustomPrompt="1"/>
          </p:nvPr>
        </p:nvSpPr>
        <p:spPr>
          <a:xfrm>
            <a:off x="1280160" y="685800"/>
            <a:ext cx="9137012" cy="1280160"/>
          </a:xfrm>
        </p:spPr>
        <p:txBody>
          <a:bodyPr lIns="0" tIns="0" rIns="0" bIns="0"/>
          <a:lstStyle>
            <a:lvl1pPr>
              <a:defRPr sz="4000" b="1" cap="all" spc="0" baseline="0"/>
            </a:lvl1pPr>
          </a:lstStyle>
          <a:p>
            <a:r>
              <a:rPr lang="en-US" dirty="0"/>
              <a:t>Click to add title</a:t>
            </a:r>
          </a:p>
        </p:txBody>
      </p:sp>
      <p:sp>
        <p:nvSpPr>
          <p:cNvPr id="15" name="Slide Number Placeholder 14">
            <a:extLst>
              <a:ext uri="{FF2B5EF4-FFF2-40B4-BE49-F238E27FC236}">
                <a16:creationId xmlns:a16="http://schemas.microsoft.com/office/drawing/2014/main" id="{0F91A5DB-A2CA-1D70-9A06-3869A288C924}"/>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hasCustomPrompt="1"/>
          </p:nvPr>
        </p:nvSpPr>
        <p:spPr>
          <a:xfrm>
            <a:off x="1280160" y="2327440"/>
            <a:ext cx="4846320" cy="4040574"/>
          </a:xfrm>
        </p:spPr>
        <p:txBody>
          <a:bodyPr lIns="0" tIns="0" rIns="0" bIns="0">
            <a:normAutofit/>
          </a:bodyPr>
          <a:lstStyle>
            <a:lvl1pPr marL="0" indent="0">
              <a:spcAft>
                <a:spcPts val="0"/>
              </a:spcAft>
              <a:buNone/>
              <a:defRPr sz="1800"/>
            </a:lvl1pPr>
            <a:lvl2pPr marL="228600">
              <a:spcBef>
                <a:spcPts val="1200"/>
              </a:spcBef>
              <a:defRPr sz="1800"/>
            </a:lvl2pPr>
            <a:lvl3pPr marL="685800">
              <a:spcBef>
                <a:spcPts val="1200"/>
              </a:spcBef>
              <a:defRPr sz="1800"/>
            </a:lvl3pPr>
            <a:lvl4pPr marL="1143000">
              <a:spcBef>
                <a:spcPts val="1200"/>
              </a:spcBef>
              <a:defRPr sz="1800"/>
            </a:lvl4pPr>
            <a:lvl5pPr marL="1600200">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6723402" y="2327441"/>
            <a:ext cx="4846320" cy="4040574"/>
          </a:xfrm>
        </p:spPr>
        <p:txBody>
          <a:bodyPr lIns="0" tIns="0" rIns="0" bIns="0">
            <a:normAutofit/>
          </a:bodyPr>
          <a:lstStyle>
            <a:lvl1pPr marL="0" indent="0">
              <a:spcAft>
                <a:spcPts val="0"/>
              </a:spcAft>
              <a:buNone/>
              <a:defRPr sz="1800"/>
            </a:lvl1pPr>
            <a:lvl2pPr marL="228600">
              <a:spcBef>
                <a:spcPts val="1200"/>
              </a:spcBef>
              <a:defRPr sz="1800"/>
            </a:lvl2pPr>
            <a:lvl3pPr marL="685800">
              <a:spcBef>
                <a:spcPts val="1200"/>
              </a:spcBef>
              <a:defRPr sz="1800"/>
            </a:lvl3pPr>
            <a:lvl4pPr marL="1143000">
              <a:spcBef>
                <a:spcPts val="1200"/>
              </a:spcBef>
              <a:defRPr sz="1800"/>
            </a:lvl4pPr>
            <a:lvl5pPr marL="1600200">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a:extLst>
              <a:ext uri="{FF2B5EF4-FFF2-40B4-BE49-F238E27FC236}">
                <a16:creationId xmlns:a16="http://schemas.microsoft.com/office/drawing/2014/main" id="{160F34ED-DA60-4CC2-B735-B0EC5D9FEA35}"/>
              </a:ext>
              <a:ext uri="{C183D7F6-B498-43B3-948B-1728B52AA6E4}">
                <adec:decorative xmlns:adec="http://schemas.microsoft.com/office/drawing/2017/decorative" val="1"/>
              </a:ext>
            </a:extLst>
          </p:cNvPr>
          <p:cNvCxnSpPr>
            <a:cxnSpLocks/>
          </p:cNvCxnSpPr>
          <p:nvPr/>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3" name="Footer Placeholder 12">
            <a:extLst>
              <a:ext uri="{FF2B5EF4-FFF2-40B4-BE49-F238E27FC236}">
                <a16:creationId xmlns:a16="http://schemas.microsoft.com/office/drawing/2014/main" id="{6D6A69CF-70D6-AB12-CD8B-FD75B7EE1420}"/>
              </a:ext>
            </a:extLst>
          </p:cNvPr>
          <p:cNvSpPr>
            <a:spLocks noGrp="1"/>
          </p:cNvSpPr>
          <p:nvPr>
            <p:ph type="ftr" sz="quarter" idx="11"/>
          </p:nvPr>
        </p:nvSpPr>
        <p:spPr>
          <a:xfrm>
            <a:off x="1280160" y="6356350"/>
            <a:ext cx="4114800" cy="365125"/>
          </a:xfrm>
        </p:spPr>
        <p:txBody>
          <a:bodyPr/>
          <a:lstStyle>
            <a:lvl1pPr algn="l">
              <a:defRPr/>
            </a:lvl1pP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2">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EFE408-BFE1-16DC-F7C6-47F55C171AC6}"/>
              </a:ext>
              <a:ext uri="{C183D7F6-B498-43B3-948B-1728B52AA6E4}">
                <adec:decorative xmlns:adec="http://schemas.microsoft.com/office/drawing/2017/decorative" val="1"/>
              </a:ext>
            </a:extLst>
          </p:cNvPr>
          <p:cNvSpPr/>
          <p:nvPr userDrawn="1"/>
        </p:nvSpPr>
        <p:spPr>
          <a:xfrm>
            <a:off x="6412992" y="0"/>
            <a:ext cx="5779008" cy="6858000"/>
          </a:xfrm>
          <a:prstGeom prst="rect">
            <a:avLst/>
          </a:prstGeom>
          <a:gradFill flip="none" rotWithShape="1">
            <a:gsLst>
              <a:gs pos="100000">
                <a:schemeClr val="accent4"/>
              </a:gs>
              <a:gs pos="0">
                <a:schemeClr val="accent2"/>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6915572" y="685800"/>
            <a:ext cx="4754880" cy="5670550"/>
          </a:xfrm>
        </p:spPr>
        <p:txBody>
          <a:bodyPr lIns="0" tIns="0" rIns="0" bIns="0" anchor="ctr" anchorCtr="0"/>
          <a:lstStyle>
            <a:lvl1pPr algn="l">
              <a:defRPr sz="4000" b="1" cap="all" spc="0" baseline="0">
                <a:solidFill>
                  <a:schemeClr val="bg1"/>
                </a:solidFill>
              </a:defRPr>
            </a:lvl1pPr>
          </a:lstStyle>
          <a:p>
            <a:r>
              <a:rPr lang="en-US"/>
              <a:t>Click to edit Master title style</a:t>
            </a:r>
            <a:endParaRPr lang="en-US" dirty="0"/>
          </a:p>
        </p:txBody>
      </p:sp>
      <p:sp>
        <p:nvSpPr>
          <p:cNvPr id="22" name="Slide Number Placeholder 21">
            <a:extLst>
              <a:ext uri="{FF2B5EF4-FFF2-40B4-BE49-F238E27FC236}">
                <a16:creationId xmlns:a16="http://schemas.microsoft.com/office/drawing/2014/main" id="{4C0ED5DD-6381-0FFD-7B45-D21179A390B5}"/>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4" name="Content Placeholder 5">
            <a:extLst>
              <a:ext uri="{FF2B5EF4-FFF2-40B4-BE49-F238E27FC236}">
                <a16:creationId xmlns:a16="http://schemas.microsoft.com/office/drawing/2014/main" id="{F042E432-AE48-385B-DEA1-32129394CE76}"/>
              </a:ext>
            </a:extLst>
          </p:cNvPr>
          <p:cNvSpPr>
            <a:spLocks noGrp="1"/>
          </p:cNvSpPr>
          <p:nvPr>
            <p:ph sz="quarter" idx="15" hasCustomPrompt="1"/>
          </p:nvPr>
        </p:nvSpPr>
        <p:spPr>
          <a:xfrm>
            <a:off x="1279526" y="1533524"/>
            <a:ext cx="4663440" cy="1895475"/>
          </a:xfrm>
        </p:spPr>
        <p:txBody>
          <a:bodyPr lIns="0" tIns="0" rIns="0" bIns="0" anchor="t" anchorCtr="0">
            <a:noAutofit/>
          </a:bodyPr>
          <a:lstStyle>
            <a:lvl1pPr marL="342900" indent="-512064">
              <a:spcBef>
                <a:spcPts val="1000"/>
              </a:spcBef>
              <a:buFont typeface="+mj-lt"/>
              <a:buAutoNum type="arabicPeriod"/>
              <a:defRPr sz="1800"/>
            </a:lvl1pPr>
            <a:lvl2pPr marL="1028700" indent="-342900">
              <a:spcBef>
                <a:spcPts val="1200"/>
              </a:spcBef>
              <a:buFont typeface="+mj-lt"/>
              <a:buAutoNum type="alphaLcPeriod"/>
              <a:defRPr sz="1800"/>
            </a:lvl2pPr>
            <a:lvl3pPr marL="1257300" indent="-342900">
              <a:spcBef>
                <a:spcPts val="1200"/>
              </a:spcBef>
              <a:buFont typeface="+mj-lt"/>
              <a:buAutoNum type="arabicParenR"/>
              <a:defRPr sz="1800"/>
            </a:lvl3pPr>
            <a:lvl4pPr marL="1714500" indent="-342900">
              <a:spcBef>
                <a:spcPts val="1200"/>
              </a:spcBef>
              <a:buFont typeface="+mj-lt"/>
              <a:buAutoNum type="alphaLcParenR"/>
              <a:defRPr sz="1800"/>
            </a:lvl4pPr>
            <a:lvl5pPr marL="2228850" indent="-400050">
              <a:spcBef>
                <a:spcPts val="1200"/>
              </a:spcBef>
              <a:buFont typeface="+mj-lt"/>
              <a:buAutoNum type="romanLcPeriod"/>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DF111B2E-0535-57E2-FE92-620F9307A956}"/>
              </a:ext>
            </a:extLst>
          </p:cNvPr>
          <p:cNvSpPr>
            <a:spLocks noGrp="1"/>
          </p:cNvSpPr>
          <p:nvPr>
            <p:ph sz="quarter" idx="13" hasCustomPrompt="1"/>
          </p:nvPr>
        </p:nvSpPr>
        <p:spPr>
          <a:xfrm>
            <a:off x="1280160" y="3482974"/>
            <a:ext cx="4663440" cy="1190033"/>
          </a:xfrm>
        </p:spPr>
        <p:txBody>
          <a:bodyPr lIns="0" tIns="0" rIns="0" bIns="0" anchor="t" anchorCtr="0">
            <a:noAutofit/>
          </a:bodyPr>
          <a:lstStyle>
            <a:lvl1pPr marL="0" indent="0">
              <a:spcBef>
                <a:spcPts val="1200"/>
              </a:spcBef>
              <a:buNone/>
              <a:defRPr sz="1800"/>
            </a:lvl1pPr>
            <a:lvl2pPr marL="457200" indent="0">
              <a:spcBef>
                <a:spcPts val="1200"/>
              </a:spcBef>
              <a:buNone/>
              <a:defRPr sz="1600"/>
            </a:lvl2pPr>
            <a:lvl3pPr marL="914400" indent="0">
              <a:spcBef>
                <a:spcPts val="1200"/>
              </a:spcBef>
              <a:buNone/>
              <a:defRPr sz="1400"/>
            </a:lvl3pPr>
            <a:lvl4pPr marL="1371600" indent="0">
              <a:spcBef>
                <a:spcPts val="1200"/>
              </a:spcBef>
              <a:buNone/>
              <a:defRPr sz="1200"/>
            </a:lvl4pPr>
            <a:lvl5pPr marL="1828800" indent="0">
              <a:spcBef>
                <a:spcPts val="1200"/>
              </a:spcBef>
              <a:buNone/>
              <a:defRPr sz="1200"/>
            </a:lvl5pPr>
          </a:lstStyle>
          <a:p>
            <a:pPr lvl="0"/>
            <a:r>
              <a:rPr lang="en-US" dirty="0"/>
              <a:t>Click to add text</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1280160" y="4692058"/>
            <a:ext cx="4663440" cy="1584918"/>
          </a:xfrm>
        </p:spPr>
        <p:txBody>
          <a:bodyPr lIns="0" tIns="0" rIns="0" bIns="0" anchor="t" anchorCtr="0">
            <a:noAutofit/>
          </a:bodyPr>
          <a:lstStyle>
            <a:lvl1pPr>
              <a:spcBef>
                <a:spcPts val="1200"/>
              </a:spcBef>
              <a:defRPr sz="1800"/>
            </a:lvl1pPr>
            <a:lvl2pPr>
              <a:spcBef>
                <a:spcPts val="1200"/>
              </a:spcBef>
              <a:defRPr sz="1600"/>
            </a:lvl2pPr>
            <a:lvl3pPr>
              <a:spcBef>
                <a:spcPts val="1200"/>
              </a:spcBef>
              <a:defRPr sz="1400"/>
            </a:lvl3pPr>
            <a:lvl4pPr>
              <a:spcBef>
                <a:spcPts val="1200"/>
              </a:spcBef>
              <a:defRPr sz="1200"/>
            </a:lvl4pPr>
            <a:lvl5pPr>
              <a:spcBef>
                <a:spcPts val="1200"/>
              </a:spcBef>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Footer Placeholder 20">
            <a:extLst>
              <a:ext uri="{FF2B5EF4-FFF2-40B4-BE49-F238E27FC236}">
                <a16:creationId xmlns:a16="http://schemas.microsoft.com/office/drawing/2014/main" id="{34C23E1A-9E5E-DA12-8E11-83F486766E16}"/>
              </a:ext>
            </a:extLst>
          </p:cNvPr>
          <p:cNvSpPr>
            <a:spLocks noGrp="1"/>
          </p:cNvSpPr>
          <p:nvPr>
            <p:ph type="ftr" sz="quarter" idx="11"/>
          </p:nvPr>
        </p:nvSpPr>
        <p:spPr>
          <a:xfrm>
            <a:off x="1280160" y="6356350"/>
            <a:ext cx="4114800" cy="365125"/>
          </a:xfrm>
        </p:spPr>
        <p:txBody>
          <a:bodyPr lIns="0" rIns="91440"/>
          <a:lstStyle>
            <a:lvl1pPr algn="l">
              <a:defRPr/>
            </a:lvl1pPr>
          </a:lstStyle>
          <a:p>
            <a:endParaRPr lang="en-US" dirty="0"/>
          </a:p>
        </p:txBody>
      </p:sp>
      <p:cxnSp>
        <p:nvCxnSpPr>
          <p:cNvPr id="23" name="Straight Connector 22">
            <a:extLst>
              <a:ext uri="{FF2B5EF4-FFF2-40B4-BE49-F238E27FC236}">
                <a16:creationId xmlns:a16="http://schemas.microsoft.com/office/drawing/2014/main" id="{E3FE6E42-6A8F-C459-87EE-E2A5BAFA852B}"/>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320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80160" y="301752"/>
            <a:ext cx="4663438" cy="2441448"/>
          </a:xfrm>
        </p:spPr>
        <p:txBody>
          <a:bodyPr lIns="0" tIns="0" rIns="0" bIns="0" anchor="ctr" anchorCtr="0"/>
          <a:lstStyle>
            <a:lvl1pPr algn="l">
              <a:lnSpc>
                <a:spcPts val="4000"/>
              </a:lnSpc>
              <a:spcBef>
                <a:spcPts val="1000"/>
              </a:spcBef>
              <a:defRPr sz="4000" b="1" i="0" cap="all" spc="0" baseline="0"/>
            </a:lvl1pPr>
          </a:lstStyle>
          <a:p>
            <a:r>
              <a:rPr lang="en-US"/>
              <a:t>Click to edit Master title style</a:t>
            </a:r>
            <a:endParaRPr lang="en-US" dirty="0"/>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a:xfrm>
            <a:off x="484632" y="726630"/>
            <a:ext cx="520991" cy="517379"/>
          </a:xfrm>
        </p:spPr>
        <p:txBody>
          <a:bodyPr/>
          <a:lstStyle>
            <a:lvl1pPr>
              <a:defRPr>
                <a:solidFill>
                  <a:schemeClr val="accent2"/>
                </a:solidFill>
              </a:defRPr>
            </a:lvl1pPr>
          </a:lstStyle>
          <a:p>
            <a:fld id="{D8DA9DAA-006C-4F4B-980E-E3DF019B24E2}" type="slidenum">
              <a:rPr lang="en-US" smtClean="0"/>
              <a:pPr/>
              <a:t>‹#›</a:t>
            </a:fld>
            <a:endParaRPr lang="en-US" dirty="0"/>
          </a:p>
        </p:txBody>
      </p:sp>
      <p:sp>
        <p:nvSpPr>
          <p:cNvPr id="8" name="Text Placeholder 4">
            <a:extLst>
              <a:ext uri="{FF2B5EF4-FFF2-40B4-BE49-F238E27FC236}">
                <a16:creationId xmlns:a16="http://schemas.microsoft.com/office/drawing/2014/main" id="{9FB40175-FA51-DA14-A5B2-CD06DE6ECC31}"/>
              </a:ext>
            </a:extLst>
          </p:cNvPr>
          <p:cNvSpPr>
            <a:spLocks noGrp="1"/>
          </p:cNvSpPr>
          <p:nvPr>
            <p:ph type="body" sz="quarter" idx="14"/>
          </p:nvPr>
        </p:nvSpPr>
        <p:spPr>
          <a:xfrm>
            <a:off x="1280161" y="2777067"/>
            <a:ext cx="4663440" cy="3550581"/>
          </a:xfrm>
        </p:spPr>
        <p:txBody>
          <a:bodyPr lIns="0" tIns="0" rIns="0" bIns="0">
            <a:noAutofit/>
          </a:bodyPr>
          <a:lstStyle>
            <a:lvl1pPr marL="0" indent="0">
              <a:lnSpc>
                <a:spcPct val="110000"/>
              </a:lnSpc>
              <a:buNone/>
              <a:defRPr sz="1800"/>
            </a:lvl1pPr>
            <a:lvl2pPr marL="228600">
              <a:lnSpc>
                <a:spcPct val="110000"/>
              </a:lnSpc>
              <a:defRPr sz="1600"/>
            </a:lvl2pPr>
            <a:lvl3pPr marL="457200">
              <a:lnSpc>
                <a:spcPct val="110000"/>
              </a:lnSpc>
              <a:defRPr sz="1400"/>
            </a:lvl3pPr>
            <a:lvl4pPr marL="685800">
              <a:lnSpc>
                <a:spcPct val="110000"/>
              </a:lnSpc>
              <a:defRPr sz="1200"/>
            </a:lvl4pPr>
            <a:lvl5pPr marL="914400">
              <a:lnSpc>
                <a:spcPct val="11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a:extLst>
              <a:ext uri="{FF2B5EF4-FFF2-40B4-BE49-F238E27FC236}">
                <a16:creationId xmlns:a16="http://schemas.microsoft.com/office/drawing/2014/main" id="{515930B2-E36D-4D05-A6B3-CA1BF61D50CC}"/>
              </a:ext>
              <a:ext uri="{C183D7F6-B498-43B3-948B-1728B52AA6E4}">
                <adec:decorative xmlns:adec="http://schemas.microsoft.com/office/drawing/2017/decorative" val="1"/>
              </a:ext>
            </a:extLst>
          </p:cNvPr>
          <p:cNvSpPr/>
          <p:nvPr userDrawn="1"/>
        </p:nvSpPr>
        <p:spPr>
          <a:xfrm>
            <a:off x="6412089"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hasCustomPrompt="1"/>
          </p:nvPr>
        </p:nvSpPr>
        <p:spPr>
          <a:xfrm>
            <a:off x="6695553" y="301752"/>
            <a:ext cx="5221224" cy="6263640"/>
          </a:xfrm>
        </p:spPr>
        <p:txBody>
          <a:bodyPr tIns="914400" anchor="t" anchorCtr="0"/>
          <a:lstStyle>
            <a:lvl1pPr algn="ctr">
              <a:buNone/>
              <a:defRPr>
                <a:solidFill>
                  <a:schemeClr val="bg1"/>
                </a:solidFill>
              </a:defRPr>
            </a:lvl1pPr>
          </a:lstStyle>
          <a:p>
            <a:r>
              <a:rPr lang="en-US" dirty="0"/>
              <a:t>Click to add picture</a:t>
            </a:r>
          </a:p>
        </p:txBody>
      </p:sp>
      <p:sp>
        <p:nvSpPr>
          <p:cNvPr id="10" name="Footer Placeholder 8">
            <a:extLst>
              <a:ext uri="{FF2B5EF4-FFF2-40B4-BE49-F238E27FC236}">
                <a16:creationId xmlns:a16="http://schemas.microsoft.com/office/drawing/2014/main" id="{7A4AE671-C203-0370-2888-FC8F7D444D11}"/>
              </a:ext>
            </a:extLst>
          </p:cNvPr>
          <p:cNvSpPr>
            <a:spLocks noGrp="1"/>
          </p:cNvSpPr>
          <p:nvPr>
            <p:ph type="ftr" sz="quarter" idx="17"/>
          </p:nvPr>
        </p:nvSpPr>
        <p:spPr>
          <a:xfrm>
            <a:off x="1280160" y="6356350"/>
            <a:ext cx="4434825" cy="365125"/>
          </a:xfrm>
        </p:spPr>
        <p:txBody>
          <a:bodyPr/>
          <a:lstStyle>
            <a:lvl1pPr algn="l">
              <a:defRPr/>
            </a:lvl1pPr>
          </a:lstStyle>
          <a:p>
            <a:endParaRPr lang="en-US" dirty="0"/>
          </a:p>
        </p:txBody>
      </p:sp>
      <p:cxnSp>
        <p:nvCxnSpPr>
          <p:cNvPr id="3" name="Straight Connector 2">
            <a:extLst>
              <a:ext uri="{FF2B5EF4-FFF2-40B4-BE49-F238E27FC236}">
                <a16:creationId xmlns:a16="http://schemas.microsoft.com/office/drawing/2014/main" id="{1792BFA8-57AD-0B5C-2534-1E862B58DAB3}"/>
              </a:ext>
              <a:ext uri="{C183D7F6-B498-43B3-948B-1728B52AA6E4}">
                <adec:decorative xmlns:adec="http://schemas.microsoft.com/office/drawing/2017/decorative" val="1"/>
              </a:ext>
            </a:extLst>
          </p:cNvPr>
          <p:cNvCxnSpPr>
            <a:cxnSpLocks/>
          </p:cNvCxnSpPr>
          <p:nvPr userDrawn="1"/>
        </p:nvCxnSpPr>
        <p:spPr>
          <a:xfrm>
            <a:off x="745127"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6807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1435394" y="1"/>
            <a:ext cx="9918405" cy="164623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1435394" y="1825625"/>
            <a:ext cx="991840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486121" y="726630"/>
            <a:ext cx="520991" cy="517379"/>
          </a:xfrm>
          <a:prstGeom prst="rect">
            <a:avLst/>
          </a:prstGeom>
        </p:spPr>
        <p:txBody>
          <a:bodyPr vert="horz" lIns="0" tIns="0" rIns="0" bIns="0" rtlCol="0" anchor="t" anchorCtr="0"/>
          <a:lstStyle>
            <a:lvl1pPr algn="ctr">
              <a:defRPr sz="1800" b="1" i="0" cap="all" spc="100" baseline="0">
                <a:solidFill>
                  <a:schemeClr val="accent2"/>
                </a:solidFill>
              </a:defRPr>
            </a:lvl1pPr>
          </a:lstStyle>
          <a:p>
            <a:fld id="{D8DA9DAA-006C-4F4B-980E-E3DF019B24E2}" type="slidenum">
              <a:rPr lang="en-US" smtClean="0"/>
              <a:pPr/>
              <a:t>‹#›</a:t>
            </a:fld>
            <a:endParaRPr lang="en-US" dirty="0"/>
          </a:p>
        </p:txBody>
      </p:sp>
      <p:sp>
        <p:nvSpPr>
          <p:cNvPr id="4" name="Date Placeholder 3">
            <a:extLst>
              <a:ext uri="{FF2B5EF4-FFF2-40B4-BE49-F238E27FC236}">
                <a16:creationId xmlns:a16="http://schemas.microsoft.com/office/drawing/2014/main" id="{B1EF1C86-6A9C-D287-D381-5634A69BF1C8}"/>
              </a:ext>
            </a:extLst>
          </p:cNvPr>
          <p:cNvSpPr>
            <a:spLocks noGrp="1"/>
          </p:cNvSpPr>
          <p:nvPr>
            <p:ph type="dt" sz="half" idx="2"/>
          </p:nvPr>
        </p:nvSpPr>
        <p:spPr>
          <a:xfrm>
            <a:off x="1435394" y="6356350"/>
            <a:ext cx="2743200" cy="365125"/>
          </a:xfrm>
          <a:prstGeom prst="rect">
            <a:avLst/>
          </a:prstGeom>
        </p:spPr>
        <p:txBody>
          <a:bodyPr vert="horz" lIns="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621B8477-3F24-EDCB-C8AC-84336363918B}"/>
              </a:ext>
            </a:extLst>
          </p:cNvPr>
          <p:cNvSpPr>
            <a:spLocks noGrp="1"/>
          </p:cNvSpPr>
          <p:nvPr>
            <p:ph type="ftr" sz="quarter" idx="3"/>
          </p:nvPr>
        </p:nvSpPr>
        <p:spPr>
          <a:xfrm>
            <a:off x="7238999" y="6356350"/>
            <a:ext cx="4114800" cy="365125"/>
          </a:xfrm>
          <a:prstGeom prst="rect">
            <a:avLst/>
          </a:prstGeom>
        </p:spPr>
        <p:txBody>
          <a:bodyPr vert="horz" lIns="91440" tIns="45720" rIns="0" bIns="45720" rtlCol="0" anchor="ctr"/>
          <a:lstStyle>
            <a:lvl1pPr algn="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708" r:id="rId1"/>
    <p:sldLayoutId id="2147483717" r:id="rId2"/>
    <p:sldLayoutId id="2147483728" r:id="rId3"/>
    <p:sldLayoutId id="2147483729" r:id="rId4"/>
    <p:sldLayoutId id="2147483710" r:id="rId5"/>
    <p:sldLayoutId id="2147483727" r:id="rId6"/>
    <p:sldLayoutId id="2147483701" r:id="rId7"/>
    <p:sldLayoutId id="2147483721" r:id="rId8"/>
    <p:sldLayoutId id="2147483720" r:id="rId9"/>
    <p:sldLayoutId id="2147483730" r:id="rId10"/>
    <p:sldLayoutId id="2147483722" r:id="rId11"/>
    <p:sldLayoutId id="2147483698" r:id="rId12"/>
    <p:sldLayoutId id="2147483732" r:id="rId13"/>
    <p:sldLayoutId id="2147483702" r:id="rId14"/>
    <p:sldLayoutId id="2147483703" r:id="rId15"/>
  </p:sldLayoutIdLst>
  <p:hf sldNum="0" hdr="0" ftr="0"/>
  <p:txStyles>
    <p:titleStyle>
      <a:lvl1pPr algn="l" defTabSz="914400" rtl="0" eaLnBrk="1" latinLnBrk="0" hangingPunct="1">
        <a:lnSpc>
          <a:spcPts val="4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hyperlink" Target="https://arxiv.org/pdf/2204.11369" TargetMode="External"/><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hyperlink" Target="https://ijssst.info/Vol-20/No-2/paper17.pdf" TargetMode="External"/><Relationship Id="rId5" Type="http://schemas.openxmlformats.org/officeDocument/2006/relationships/hyperlink" Target="https://www.mathworks.com/help/5g/ug/nr-fdd-scheduling-performance-evaluation.html" TargetMode="External"/><Relationship Id="rId4" Type="http://schemas.openxmlformats.org/officeDocument/2006/relationships/hyperlink" Target="https://www.mathworks.com/help/5g/"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8.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5A271-8875-6BCE-0A4A-542683BB3917}"/>
              </a:ext>
            </a:extLst>
          </p:cNvPr>
          <p:cNvSpPr>
            <a:spLocks noGrp="1"/>
          </p:cNvSpPr>
          <p:nvPr>
            <p:ph type="ctrTitle"/>
          </p:nvPr>
        </p:nvSpPr>
        <p:spPr>
          <a:xfrm>
            <a:off x="1505628" y="2659488"/>
            <a:ext cx="8311102" cy="3521344"/>
          </a:xfrm>
        </p:spPr>
        <p:txBody>
          <a:bodyPr/>
          <a:lstStyle/>
          <a:p>
            <a:r>
              <a:rPr lang="en-US" sz="3600" dirty="0"/>
              <a:t>Scheduling </a:t>
            </a:r>
            <a:r>
              <a:rPr lang="el-GR" sz="3600" dirty="0" err="1"/>
              <a:t>αλγΟριθμοι</a:t>
            </a:r>
            <a:r>
              <a:rPr lang="el-GR" sz="3600" dirty="0"/>
              <a:t> σε </a:t>
            </a:r>
            <a:r>
              <a:rPr lang="en-US" sz="3600" dirty="0"/>
              <a:t>MATLAB, </a:t>
            </a:r>
            <a:r>
              <a:rPr lang="el-GR" sz="3600" dirty="0"/>
              <a:t>για </a:t>
            </a:r>
            <a:r>
              <a:rPr lang="en-US" sz="3600" dirty="0"/>
              <a:t>downlink </a:t>
            </a:r>
            <a:r>
              <a:rPr lang="el-GR" sz="3600" dirty="0"/>
              <a:t>σε </a:t>
            </a:r>
            <a:r>
              <a:rPr lang="en-US" sz="3600" dirty="0"/>
              <a:t>LTE-4G</a:t>
            </a:r>
            <a:br>
              <a:rPr lang="en-US" sz="3600" dirty="0"/>
            </a:br>
            <a:br>
              <a:rPr lang="en-US" sz="3600" dirty="0"/>
            </a:br>
            <a:r>
              <a:rPr lang="el-GR" sz="2000" dirty="0" err="1"/>
              <a:t>Βουλγαρησ</a:t>
            </a:r>
            <a:r>
              <a:rPr lang="el-GR" sz="2000" dirty="0"/>
              <a:t> </a:t>
            </a:r>
            <a:r>
              <a:rPr lang="el-GR" sz="2000" dirty="0" err="1"/>
              <a:t>νικολαοσ</a:t>
            </a:r>
            <a:r>
              <a:rPr lang="el-GR" sz="2000" dirty="0"/>
              <a:t>, 1084626</a:t>
            </a:r>
            <a:br>
              <a:rPr lang="el-GR" sz="2000" dirty="0"/>
            </a:br>
            <a:r>
              <a:rPr kumimoji="0" lang="el-GR" sz="2000" b="1" i="0" u="none" strike="noStrike" kern="1200" cap="all" spc="0" normalizeH="0" baseline="0" noProof="0" dirty="0">
                <a:ln>
                  <a:noFill/>
                </a:ln>
                <a:solidFill>
                  <a:prstClr val="white"/>
                </a:solidFill>
                <a:effectLst/>
                <a:uLnTx/>
                <a:uFillTx/>
                <a:latin typeface="Univers"/>
                <a:ea typeface="+mj-ea"/>
                <a:cs typeface="+mj-cs"/>
              </a:rPr>
              <a:t>ΣΚΑΝΔΑΛΟΣ ΑΘΑΝΑΣΙΟΣ ΣΠΥΡΙΔΩΝ</a:t>
            </a:r>
            <a:r>
              <a:rPr lang="el-GR" sz="2000" dirty="0"/>
              <a:t>, 1084646</a:t>
            </a:r>
            <a:endParaRPr lang="en-US" sz="2000" dirty="0"/>
          </a:p>
        </p:txBody>
      </p:sp>
    </p:spTree>
    <p:extLst>
      <p:ext uri="{BB962C8B-B14F-4D97-AF65-F5344CB8AC3E}">
        <p14:creationId xmlns:p14="http://schemas.microsoft.com/office/powerpoint/2010/main" val="1941235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4D94722F-5915-C989-9741-62B756E92756}"/>
              </a:ext>
            </a:extLst>
          </p:cNvPr>
          <p:cNvPicPr>
            <a:picLocks noChangeAspect="1"/>
          </p:cNvPicPr>
          <p:nvPr/>
        </p:nvPicPr>
        <p:blipFill>
          <a:blip r:embed="rId2"/>
          <a:stretch>
            <a:fillRect/>
          </a:stretch>
        </p:blipFill>
        <p:spPr>
          <a:xfrm>
            <a:off x="1146725" y="3421421"/>
            <a:ext cx="4949275" cy="3059255"/>
          </a:xfrm>
          <a:prstGeom prst="rect">
            <a:avLst/>
          </a:prstGeom>
        </p:spPr>
      </p:pic>
      <p:pic>
        <p:nvPicPr>
          <p:cNvPr id="18" name="Picture 17">
            <a:extLst>
              <a:ext uri="{FF2B5EF4-FFF2-40B4-BE49-F238E27FC236}">
                <a16:creationId xmlns:a16="http://schemas.microsoft.com/office/drawing/2014/main" id="{A7A899DB-94D2-6D92-5EEA-B509E3BFB1E2}"/>
              </a:ext>
            </a:extLst>
          </p:cNvPr>
          <p:cNvPicPr>
            <a:picLocks noChangeAspect="1"/>
          </p:cNvPicPr>
          <p:nvPr/>
        </p:nvPicPr>
        <p:blipFill>
          <a:blip r:embed="rId3"/>
          <a:stretch>
            <a:fillRect/>
          </a:stretch>
        </p:blipFill>
        <p:spPr>
          <a:xfrm>
            <a:off x="6613404" y="3421421"/>
            <a:ext cx="5122651" cy="3143454"/>
          </a:xfrm>
          <a:prstGeom prst="rect">
            <a:avLst/>
          </a:prstGeom>
        </p:spPr>
      </p:pic>
      <p:pic>
        <p:nvPicPr>
          <p:cNvPr id="20" name="Picture 19">
            <a:extLst>
              <a:ext uri="{FF2B5EF4-FFF2-40B4-BE49-F238E27FC236}">
                <a16:creationId xmlns:a16="http://schemas.microsoft.com/office/drawing/2014/main" id="{F25C5EEE-19A2-76C5-C35D-4CC986A3704A}"/>
              </a:ext>
            </a:extLst>
          </p:cNvPr>
          <p:cNvPicPr>
            <a:picLocks noChangeAspect="1"/>
          </p:cNvPicPr>
          <p:nvPr/>
        </p:nvPicPr>
        <p:blipFill>
          <a:blip r:embed="rId4"/>
          <a:stretch>
            <a:fillRect/>
          </a:stretch>
        </p:blipFill>
        <p:spPr>
          <a:xfrm>
            <a:off x="1193246" y="201346"/>
            <a:ext cx="4949275" cy="2920987"/>
          </a:xfrm>
          <a:prstGeom prst="rect">
            <a:avLst/>
          </a:prstGeom>
        </p:spPr>
      </p:pic>
      <p:pic>
        <p:nvPicPr>
          <p:cNvPr id="22" name="Picture 21">
            <a:extLst>
              <a:ext uri="{FF2B5EF4-FFF2-40B4-BE49-F238E27FC236}">
                <a16:creationId xmlns:a16="http://schemas.microsoft.com/office/drawing/2014/main" id="{901A9C8B-BC57-EE03-CBC8-25877319EE25}"/>
              </a:ext>
            </a:extLst>
          </p:cNvPr>
          <p:cNvPicPr>
            <a:picLocks noChangeAspect="1"/>
          </p:cNvPicPr>
          <p:nvPr/>
        </p:nvPicPr>
        <p:blipFill>
          <a:blip r:embed="rId5"/>
          <a:stretch>
            <a:fillRect/>
          </a:stretch>
        </p:blipFill>
        <p:spPr>
          <a:xfrm>
            <a:off x="6613405" y="201346"/>
            <a:ext cx="5122650" cy="2920987"/>
          </a:xfrm>
          <a:prstGeom prst="rect">
            <a:avLst/>
          </a:prstGeom>
        </p:spPr>
      </p:pic>
      <p:sp>
        <p:nvSpPr>
          <p:cNvPr id="23" name="TextBox 22">
            <a:extLst>
              <a:ext uri="{FF2B5EF4-FFF2-40B4-BE49-F238E27FC236}">
                <a16:creationId xmlns:a16="http://schemas.microsoft.com/office/drawing/2014/main" id="{8A4E9DA1-78EC-3B47-AE5E-94C285FF5740}"/>
              </a:ext>
            </a:extLst>
          </p:cNvPr>
          <p:cNvSpPr txBox="1"/>
          <p:nvPr/>
        </p:nvSpPr>
        <p:spPr>
          <a:xfrm>
            <a:off x="4610356" y="3122333"/>
            <a:ext cx="1532165" cy="246221"/>
          </a:xfrm>
          <a:prstGeom prst="rect">
            <a:avLst/>
          </a:prstGeom>
          <a:noFill/>
        </p:spPr>
        <p:txBody>
          <a:bodyPr wrap="square" rtlCol="0">
            <a:spAutoFit/>
          </a:bodyPr>
          <a:lstStyle/>
          <a:p>
            <a:pPr algn="r"/>
            <a:r>
              <a:rPr lang="en-US" sz="1000" dirty="0"/>
              <a:t>N = 10</a:t>
            </a:r>
          </a:p>
        </p:txBody>
      </p:sp>
      <p:sp>
        <p:nvSpPr>
          <p:cNvPr id="26" name="TextBox 25">
            <a:extLst>
              <a:ext uri="{FF2B5EF4-FFF2-40B4-BE49-F238E27FC236}">
                <a16:creationId xmlns:a16="http://schemas.microsoft.com/office/drawing/2014/main" id="{760160C7-4C82-CEF4-4524-040793FF2B0A}"/>
              </a:ext>
            </a:extLst>
          </p:cNvPr>
          <p:cNvSpPr txBox="1"/>
          <p:nvPr/>
        </p:nvSpPr>
        <p:spPr>
          <a:xfrm>
            <a:off x="10203890" y="3122333"/>
            <a:ext cx="1532165" cy="246221"/>
          </a:xfrm>
          <a:prstGeom prst="rect">
            <a:avLst/>
          </a:prstGeom>
          <a:noFill/>
        </p:spPr>
        <p:txBody>
          <a:bodyPr wrap="square" rtlCol="0">
            <a:spAutoFit/>
          </a:bodyPr>
          <a:lstStyle/>
          <a:p>
            <a:pPr algn="r"/>
            <a:r>
              <a:rPr lang="en-US" sz="1000" dirty="0"/>
              <a:t>N = 10</a:t>
            </a:r>
          </a:p>
        </p:txBody>
      </p:sp>
      <p:sp>
        <p:nvSpPr>
          <p:cNvPr id="27" name="TextBox 26">
            <a:extLst>
              <a:ext uri="{FF2B5EF4-FFF2-40B4-BE49-F238E27FC236}">
                <a16:creationId xmlns:a16="http://schemas.microsoft.com/office/drawing/2014/main" id="{7DF5FE6F-853A-9317-38EC-EA391497050D}"/>
              </a:ext>
            </a:extLst>
          </p:cNvPr>
          <p:cNvSpPr txBox="1"/>
          <p:nvPr/>
        </p:nvSpPr>
        <p:spPr>
          <a:xfrm>
            <a:off x="4563835" y="6510485"/>
            <a:ext cx="1532165" cy="246221"/>
          </a:xfrm>
          <a:prstGeom prst="rect">
            <a:avLst/>
          </a:prstGeom>
          <a:noFill/>
        </p:spPr>
        <p:txBody>
          <a:bodyPr wrap="square" rtlCol="0">
            <a:spAutoFit/>
          </a:bodyPr>
          <a:lstStyle/>
          <a:p>
            <a:pPr algn="r"/>
            <a:r>
              <a:rPr lang="en-US" sz="1000" dirty="0"/>
              <a:t>N = 25</a:t>
            </a:r>
          </a:p>
        </p:txBody>
      </p:sp>
      <p:sp>
        <p:nvSpPr>
          <p:cNvPr id="28" name="TextBox 27">
            <a:extLst>
              <a:ext uri="{FF2B5EF4-FFF2-40B4-BE49-F238E27FC236}">
                <a16:creationId xmlns:a16="http://schemas.microsoft.com/office/drawing/2014/main" id="{42BD7107-C4E7-C93D-E49C-1A4085979BFA}"/>
              </a:ext>
            </a:extLst>
          </p:cNvPr>
          <p:cNvSpPr txBox="1"/>
          <p:nvPr/>
        </p:nvSpPr>
        <p:spPr>
          <a:xfrm>
            <a:off x="10203890" y="6564875"/>
            <a:ext cx="1532165" cy="246221"/>
          </a:xfrm>
          <a:prstGeom prst="rect">
            <a:avLst/>
          </a:prstGeom>
          <a:noFill/>
        </p:spPr>
        <p:txBody>
          <a:bodyPr wrap="square" rtlCol="0">
            <a:spAutoFit/>
          </a:bodyPr>
          <a:lstStyle/>
          <a:p>
            <a:pPr algn="r"/>
            <a:r>
              <a:rPr lang="en-US" sz="1000" dirty="0"/>
              <a:t>N = 25</a:t>
            </a:r>
          </a:p>
        </p:txBody>
      </p:sp>
    </p:spTree>
    <p:extLst>
      <p:ext uri="{BB962C8B-B14F-4D97-AF65-F5344CB8AC3E}">
        <p14:creationId xmlns:p14="http://schemas.microsoft.com/office/powerpoint/2010/main" val="1471191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Placeholder 3">
            <a:extLst>
              <a:ext uri="{FF2B5EF4-FFF2-40B4-BE49-F238E27FC236}">
                <a16:creationId xmlns:a16="http://schemas.microsoft.com/office/drawing/2014/main" id="{8B2437E8-72AB-C7C2-6EC7-E8366A2C8DB4}"/>
              </a:ext>
            </a:extLst>
          </p:cNvPr>
          <p:cNvGraphicFramePr>
            <a:graphicFrameLocks noGrp="1"/>
          </p:cNvGraphicFramePr>
          <p:nvPr>
            <p:ph idx="1"/>
            <p:extLst>
              <p:ext uri="{D42A27DB-BD31-4B8C-83A1-F6EECF244321}">
                <p14:modId xmlns:p14="http://schemas.microsoft.com/office/powerpoint/2010/main" val="3015434118"/>
              </p:ext>
            </p:extLst>
          </p:nvPr>
        </p:nvGraphicFramePr>
        <p:xfrm>
          <a:off x="1966858" y="733696"/>
          <a:ext cx="8258284" cy="2499360"/>
        </p:xfrm>
        <a:graphic>
          <a:graphicData uri="http://schemas.openxmlformats.org/drawingml/2006/table">
            <a:tbl>
              <a:tblPr firstRow="1" bandRow="1">
                <a:tableStyleId>{9DCAF9ED-07DC-4A11-8D7F-57B35C25682E}</a:tableStyleId>
              </a:tblPr>
              <a:tblGrid>
                <a:gridCol w="3073893">
                  <a:extLst>
                    <a:ext uri="{9D8B030D-6E8A-4147-A177-3AD203B41FA5}">
                      <a16:colId xmlns:a16="http://schemas.microsoft.com/office/drawing/2014/main" val="2382218087"/>
                    </a:ext>
                  </a:extLst>
                </a:gridCol>
                <a:gridCol w="2107547">
                  <a:extLst>
                    <a:ext uri="{9D8B030D-6E8A-4147-A177-3AD203B41FA5}">
                      <a16:colId xmlns:a16="http://schemas.microsoft.com/office/drawing/2014/main" val="3953468724"/>
                    </a:ext>
                  </a:extLst>
                </a:gridCol>
                <a:gridCol w="3076844">
                  <a:extLst>
                    <a:ext uri="{9D8B030D-6E8A-4147-A177-3AD203B41FA5}">
                      <a16:colId xmlns:a16="http://schemas.microsoft.com/office/drawing/2014/main" val="2438884888"/>
                    </a:ext>
                  </a:extLst>
                </a:gridCol>
              </a:tblGrid>
              <a:tr h="300446">
                <a:tc>
                  <a:txBody>
                    <a:bodyPr/>
                    <a:lstStyle/>
                    <a:p>
                      <a:pPr algn="ctr"/>
                      <a:r>
                        <a:rPr lang="en-US" sz="1400" dirty="0"/>
                        <a:t>Metric</a:t>
                      </a:r>
                    </a:p>
                  </a:txBody>
                  <a:tcPr anchor="ctr"/>
                </a:tc>
                <a:tc>
                  <a:txBody>
                    <a:bodyPr/>
                    <a:lstStyle/>
                    <a:p>
                      <a:pPr algn="ctr"/>
                      <a:r>
                        <a:rPr lang="en-US" sz="1400" dirty="0"/>
                        <a:t>Iterations</a:t>
                      </a:r>
                    </a:p>
                  </a:txBody>
                  <a:tcPr anchor="ctr"/>
                </a:tc>
                <a:tc>
                  <a:txBody>
                    <a:bodyPr/>
                    <a:lstStyle/>
                    <a:p>
                      <a:pPr algn="ctr"/>
                      <a:r>
                        <a:rPr lang="en-US" sz="1400" dirty="0"/>
                        <a:t>Mean Value</a:t>
                      </a:r>
                    </a:p>
                  </a:txBody>
                  <a:tcPr anchor="ctr"/>
                </a:tc>
                <a:extLst>
                  <a:ext uri="{0D108BD9-81ED-4DB2-BD59-A6C34878D82A}">
                    <a16:rowId xmlns:a16="http://schemas.microsoft.com/office/drawing/2014/main" val="2857107962"/>
                  </a:ext>
                </a:extLst>
              </a:tr>
              <a:tr h="225334">
                <a:tc>
                  <a:txBody>
                    <a:bodyPr/>
                    <a:lstStyle/>
                    <a:p>
                      <a:pPr algn="ctr"/>
                      <a:r>
                        <a:rPr lang="en-US" sz="1200" dirty="0"/>
                        <a:t>Average Throughput RR</a:t>
                      </a:r>
                    </a:p>
                  </a:txBody>
                  <a:tcPr anchor="ctr"/>
                </a:tc>
                <a:tc>
                  <a:txBody>
                    <a:bodyPr/>
                    <a:lstStyle/>
                    <a:p>
                      <a:pPr algn="ctr"/>
                      <a:r>
                        <a:rPr lang="en-US" sz="1200" dirty="0"/>
                        <a:t>10</a:t>
                      </a:r>
                    </a:p>
                  </a:txBody>
                  <a:tcPr anchor="ctr"/>
                </a:tc>
                <a:tc>
                  <a:txBody>
                    <a:bodyPr/>
                    <a:lstStyle/>
                    <a:p>
                      <a:pPr algn="ctr"/>
                      <a:r>
                        <a:rPr lang="en-US" sz="1200" dirty="0"/>
                        <a:t>4.3693 Mbps</a:t>
                      </a:r>
                    </a:p>
                  </a:txBody>
                  <a:tcPr anchor="ctr"/>
                </a:tc>
                <a:extLst>
                  <a:ext uri="{0D108BD9-81ED-4DB2-BD59-A6C34878D82A}">
                    <a16:rowId xmlns:a16="http://schemas.microsoft.com/office/drawing/2014/main" val="1671386868"/>
                  </a:ext>
                </a:extLst>
              </a:tr>
              <a:tr h="225334">
                <a:tc>
                  <a:txBody>
                    <a:bodyPr/>
                    <a:lstStyle/>
                    <a:p>
                      <a:pPr algn="ctr"/>
                      <a:r>
                        <a:rPr lang="en-US" sz="1200" dirty="0"/>
                        <a:t>Average Throughput PF</a:t>
                      </a:r>
                    </a:p>
                  </a:txBody>
                  <a:tcPr anchor="ctr"/>
                </a:tc>
                <a:tc>
                  <a:txBody>
                    <a:bodyPr/>
                    <a:lstStyle/>
                    <a:p>
                      <a:pPr algn="ctr"/>
                      <a:r>
                        <a:rPr lang="en-US" sz="1200" dirty="0"/>
                        <a:t>10</a:t>
                      </a:r>
                    </a:p>
                  </a:txBody>
                  <a:tcPr anchor="ctr"/>
                </a:tc>
                <a:tc>
                  <a:txBody>
                    <a:bodyPr/>
                    <a:lstStyle/>
                    <a:p>
                      <a:pPr algn="ctr"/>
                      <a:r>
                        <a:rPr lang="en-US" sz="1200" dirty="0"/>
                        <a:t>4.1330 Mbps</a:t>
                      </a:r>
                    </a:p>
                  </a:txBody>
                  <a:tcPr anchor="ctr"/>
                </a:tc>
                <a:extLst>
                  <a:ext uri="{0D108BD9-81ED-4DB2-BD59-A6C34878D82A}">
                    <a16:rowId xmlns:a16="http://schemas.microsoft.com/office/drawing/2014/main" val="2968440273"/>
                  </a:ext>
                </a:extLst>
              </a:tr>
              <a:tr h="225334">
                <a:tc>
                  <a:txBody>
                    <a:bodyPr/>
                    <a:lstStyle/>
                    <a:p>
                      <a:pPr algn="ctr"/>
                      <a:r>
                        <a:rPr lang="en-US" sz="1200" dirty="0"/>
                        <a:t>Fairness Index RR</a:t>
                      </a:r>
                    </a:p>
                  </a:txBody>
                  <a:tcPr anchor="ctr"/>
                </a:tc>
                <a:tc>
                  <a:txBody>
                    <a:bodyPr/>
                    <a:lstStyle/>
                    <a:p>
                      <a:pPr algn="ctr"/>
                      <a:r>
                        <a:rPr lang="en-US" sz="1200" dirty="0"/>
                        <a:t>10</a:t>
                      </a:r>
                    </a:p>
                  </a:txBody>
                  <a:tcPr anchor="ctr"/>
                </a:tc>
                <a:tc>
                  <a:txBody>
                    <a:bodyPr/>
                    <a:lstStyle/>
                    <a:p>
                      <a:pPr algn="ctr"/>
                      <a:r>
                        <a:rPr lang="en-US" sz="1200" dirty="0"/>
                        <a:t>0.8307</a:t>
                      </a:r>
                    </a:p>
                  </a:txBody>
                  <a:tcPr anchor="ctr"/>
                </a:tc>
                <a:extLst>
                  <a:ext uri="{0D108BD9-81ED-4DB2-BD59-A6C34878D82A}">
                    <a16:rowId xmlns:a16="http://schemas.microsoft.com/office/drawing/2014/main" val="1608713041"/>
                  </a:ext>
                </a:extLst>
              </a:tr>
              <a:tr h="225334">
                <a:tc>
                  <a:txBody>
                    <a:bodyPr/>
                    <a:lstStyle/>
                    <a:p>
                      <a:pPr algn="ctr"/>
                      <a:r>
                        <a:rPr lang="en-US" sz="1200" dirty="0"/>
                        <a:t>Fairness Index PF</a:t>
                      </a:r>
                    </a:p>
                  </a:txBody>
                  <a:tcPr anchor="ctr"/>
                </a:tc>
                <a:tc>
                  <a:txBody>
                    <a:bodyPr/>
                    <a:lstStyle/>
                    <a:p>
                      <a:pPr algn="ctr"/>
                      <a:r>
                        <a:rPr lang="en-US" sz="1200" dirty="0"/>
                        <a:t>10</a:t>
                      </a:r>
                    </a:p>
                  </a:txBody>
                  <a:tcPr anchor="ctr"/>
                </a:tc>
                <a:tc>
                  <a:txBody>
                    <a:bodyPr/>
                    <a:lstStyle/>
                    <a:p>
                      <a:pPr algn="ctr"/>
                      <a:r>
                        <a:rPr lang="en-US" sz="1200" dirty="0"/>
                        <a:t>0.8406</a:t>
                      </a:r>
                    </a:p>
                  </a:txBody>
                  <a:tcPr anchor="ctr"/>
                </a:tc>
                <a:extLst>
                  <a:ext uri="{0D108BD9-81ED-4DB2-BD59-A6C34878D82A}">
                    <a16:rowId xmlns:a16="http://schemas.microsoft.com/office/drawing/2014/main" val="294951230"/>
                  </a:ext>
                </a:extLst>
              </a:tr>
              <a:tr h="225334">
                <a:tc>
                  <a:txBody>
                    <a:bodyPr/>
                    <a:lstStyle/>
                    <a:p>
                      <a:pPr algn="ctr"/>
                      <a:r>
                        <a:rPr lang="en-US" sz="1200" dirty="0"/>
                        <a:t>Average Throughput RR</a:t>
                      </a:r>
                    </a:p>
                  </a:txBody>
                  <a:tcPr anchor="ctr"/>
                </a:tc>
                <a:tc>
                  <a:txBody>
                    <a:bodyPr/>
                    <a:lstStyle/>
                    <a:p>
                      <a:pPr algn="ctr"/>
                      <a:r>
                        <a:rPr lang="en-US" sz="1200" dirty="0"/>
                        <a:t>25</a:t>
                      </a:r>
                    </a:p>
                  </a:txBody>
                  <a:tcPr anchor="ctr"/>
                </a:tc>
                <a:tc>
                  <a:txBody>
                    <a:bodyPr/>
                    <a:lstStyle/>
                    <a:p>
                      <a:pPr algn="ctr"/>
                      <a:r>
                        <a:rPr lang="en-US" sz="1200" dirty="0"/>
                        <a:t>2.3626 Mbps</a:t>
                      </a:r>
                    </a:p>
                  </a:txBody>
                  <a:tcPr anchor="ctr"/>
                </a:tc>
                <a:extLst>
                  <a:ext uri="{0D108BD9-81ED-4DB2-BD59-A6C34878D82A}">
                    <a16:rowId xmlns:a16="http://schemas.microsoft.com/office/drawing/2014/main" val="415106963"/>
                  </a:ext>
                </a:extLst>
              </a:tr>
              <a:tr h="225334">
                <a:tc>
                  <a:txBody>
                    <a:bodyPr/>
                    <a:lstStyle/>
                    <a:p>
                      <a:pPr algn="ctr"/>
                      <a:r>
                        <a:rPr lang="en-US" sz="1200" dirty="0"/>
                        <a:t>Average Throughput PF</a:t>
                      </a:r>
                    </a:p>
                  </a:txBody>
                  <a:tcPr anchor="ctr"/>
                </a:tc>
                <a:tc>
                  <a:txBody>
                    <a:bodyPr/>
                    <a:lstStyle/>
                    <a:p>
                      <a:pPr algn="ctr"/>
                      <a:r>
                        <a:rPr lang="en-US" sz="1200" dirty="0"/>
                        <a:t>25</a:t>
                      </a:r>
                    </a:p>
                  </a:txBody>
                  <a:tcPr anchor="ctr"/>
                </a:tc>
                <a:tc>
                  <a:txBody>
                    <a:bodyPr/>
                    <a:lstStyle/>
                    <a:p>
                      <a:pPr algn="ctr"/>
                      <a:r>
                        <a:rPr lang="en-US" sz="1200" dirty="0"/>
                        <a:t>2.2976 Mbps</a:t>
                      </a:r>
                    </a:p>
                  </a:txBody>
                  <a:tcPr anchor="ctr"/>
                </a:tc>
                <a:extLst>
                  <a:ext uri="{0D108BD9-81ED-4DB2-BD59-A6C34878D82A}">
                    <a16:rowId xmlns:a16="http://schemas.microsoft.com/office/drawing/2014/main" val="3617332584"/>
                  </a:ext>
                </a:extLst>
              </a:tr>
              <a:tr h="225334">
                <a:tc>
                  <a:txBody>
                    <a:bodyPr/>
                    <a:lstStyle/>
                    <a:p>
                      <a:pPr algn="ctr"/>
                      <a:r>
                        <a:rPr lang="en-US" sz="1200" dirty="0"/>
                        <a:t>Fairness Index RR</a:t>
                      </a:r>
                    </a:p>
                  </a:txBody>
                  <a:tcPr anchor="ctr"/>
                </a:tc>
                <a:tc>
                  <a:txBody>
                    <a:bodyPr/>
                    <a:lstStyle/>
                    <a:p>
                      <a:pPr algn="ctr"/>
                      <a:r>
                        <a:rPr lang="en-US" sz="1200" dirty="0"/>
                        <a:t>25</a:t>
                      </a:r>
                    </a:p>
                  </a:txBody>
                  <a:tcPr anchor="ctr"/>
                </a:tc>
                <a:tc>
                  <a:txBody>
                    <a:bodyPr/>
                    <a:lstStyle/>
                    <a:p>
                      <a:pPr algn="ctr"/>
                      <a:r>
                        <a:rPr lang="en-US" sz="1200" dirty="0"/>
                        <a:t>0.8101</a:t>
                      </a:r>
                    </a:p>
                  </a:txBody>
                  <a:tcPr anchor="ctr"/>
                </a:tc>
                <a:extLst>
                  <a:ext uri="{0D108BD9-81ED-4DB2-BD59-A6C34878D82A}">
                    <a16:rowId xmlns:a16="http://schemas.microsoft.com/office/drawing/2014/main" val="423684231"/>
                  </a:ext>
                </a:extLst>
              </a:tr>
              <a:tr h="225334">
                <a:tc>
                  <a:txBody>
                    <a:bodyPr/>
                    <a:lstStyle/>
                    <a:p>
                      <a:pPr algn="ctr"/>
                      <a:r>
                        <a:rPr lang="en-US" sz="1200" dirty="0"/>
                        <a:t>Fairness Index PF</a:t>
                      </a:r>
                    </a:p>
                  </a:txBody>
                  <a:tcPr anchor="ctr"/>
                </a:tc>
                <a:tc>
                  <a:txBody>
                    <a:bodyPr/>
                    <a:lstStyle/>
                    <a:p>
                      <a:pPr algn="ctr"/>
                      <a:r>
                        <a:rPr lang="en-US" sz="1200" dirty="0"/>
                        <a:t>25</a:t>
                      </a:r>
                    </a:p>
                  </a:txBody>
                  <a:tcPr anchor="ctr"/>
                </a:tc>
                <a:tc>
                  <a:txBody>
                    <a:bodyPr/>
                    <a:lstStyle/>
                    <a:p>
                      <a:pPr algn="ctr"/>
                      <a:r>
                        <a:rPr lang="en-US" sz="1200" dirty="0"/>
                        <a:t>0.8155</a:t>
                      </a:r>
                    </a:p>
                  </a:txBody>
                  <a:tcPr anchor="ctr"/>
                </a:tc>
                <a:extLst>
                  <a:ext uri="{0D108BD9-81ED-4DB2-BD59-A6C34878D82A}">
                    <a16:rowId xmlns:a16="http://schemas.microsoft.com/office/drawing/2014/main" val="2365425043"/>
                  </a:ext>
                </a:extLst>
              </a:tr>
            </a:tbl>
          </a:graphicData>
        </a:graphic>
      </p:graphicFrame>
      <p:sp>
        <p:nvSpPr>
          <p:cNvPr id="10" name="Content Placeholder 9">
            <a:extLst>
              <a:ext uri="{FF2B5EF4-FFF2-40B4-BE49-F238E27FC236}">
                <a16:creationId xmlns:a16="http://schemas.microsoft.com/office/drawing/2014/main" id="{47262961-9495-E252-E690-1E733A8CCE57}"/>
              </a:ext>
            </a:extLst>
          </p:cNvPr>
          <p:cNvSpPr txBox="1">
            <a:spLocks/>
          </p:cNvSpPr>
          <p:nvPr/>
        </p:nvSpPr>
        <p:spPr>
          <a:xfrm>
            <a:off x="1966858" y="3624944"/>
            <a:ext cx="6262742" cy="2792186"/>
          </a:xfrm>
          <a:prstGeom prst="rect">
            <a:avLst/>
          </a:prstGeom>
        </p:spPr>
        <p:txBody>
          <a:bodyPr vert="horz" lIns="0" tIns="0" rIns="0" bIns="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l-GR" sz="2400" dirty="0"/>
              <a:t>Συμπεράσματα</a:t>
            </a:r>
          </a:p>
          <a:p>
            <a:r>
              <a:rPr lang="el-GR" sz="1600" dirty="0"/>
              <a:t>Το </a:t>
            </a:r>
            <a:r>
              <a:rPr lang="en-US" sz="1600" dirty="0"/>
              <a:t>R</a:t>
            </a:r>
            <a:r>
              <a:rPr lang="el-GR" sz="1600" dirty="0" err="1"/>
              <a:t>ound</a:t>
            </a:r>
            <a:r>
              <a:rPr lang="el-GR" sz="1600" dirty="0"/>
              <a:t> </a:t>
            </a:r>
            <a:r>
              <a:rPr lang="en-US" sz="1600" dirty="0"/>
              <a:t>R</a:t>
            </a:r>
            <a:r>
              <a:rPr lang="el-GR" sz="1600" dirty="0" err="1"/>
              <a:t>obin</a:t>
            </a:r>
            <a:r>
              <a:rPr lang="el-GR" sz="1600" dirty="0"/>
              <a:t> έχει υψηλότερο </a:t>
            </a:r>
            <a:r>
              <a:rPr lang="en-US" sz="1600" dirty="0"/>
              <a:t>throughput</a:t>
            </a:r>
            <a:r>
              <a:rPr lang="el-GR" sz="1600" dirty="0"/>
              <a:t> επειδή δεν εξετάζει την κατάσταση του καναλιού και έχει κύριο σκοπό να εξισορροπήσει την απόδοση και τη δικαιοσύνη μεταξύ όλων των χρηστών. </a:t>
            </a:r>
          </a:p>
          <a:p>
            <a:r>
              <a:rPr lang="el-GR" sz="1600" dirty="0"/>
              <a:t>Ο </a:t>
            </a:r>
            <a:r>
              <a:rPr lang="en-US" sz="1600" dirty="0"/>
              <a:t>Proportional fair </a:t>
            </a:r>
            <a:r>
              <a:rPr lang="el-GR" sz="1600" dirty="0"/>
              <a:t>έχει καλύτερο δείκτη δικαιοσύνης από τον </a:t>
            </a:r>
            <a:r>
              <a:rPr lang="el-GR" sz="1600" dirty="0" err="1"/>
              <a:t>Round</a:t>
            </a:r>
            <a:r>
              <a:rPr lang="el-GR" sz="1600" dirty="0"/>
              <a:t> </a:t>
            </a:r>
            <a:r>
              <a:rPr lang="el-GR" sz="1600" dirty="0" err="1"/>
              <a:t>Robin</a:t>
            </a:r>
            <a:r>
              <a:rPr lang="el-GR" sz="1600" dirty="0"/>
              <a:t>. Οι δυο αλγόριθμοι έχουν φθίνουσα τιμή στο </a:t>
            </a:r>
            <a:r>
              <a:rPr lang="en-US" sz="1600" dirty="0"/>
              <a:t>fairness index</a:t>
            </a:r>
            <a:r>
              <a:rPr lang="el-GR" sz="1600" dirty="0"/>
              <a:t> με την αύξηση του αριθμού των </a:t>
            </a:r>
            <a:r>
              <a:rPr lang="en-US" sz="1600" dirty="0"/>
              <a:t>UEs, </a:t>
            </a:r>
            <a:r>
              <a:rPr lang="el-GR" sz="1600" dirty="0"/>
              <a:t>λόγω του αυξανόμενου αριθμού των</a:t>
            </a:r>
            <a:r>
              <a:rPr lang="en-US" sz="1600" dirty="0"/>
              <a:t> </a:t>
            </a:r>
            <a:r>
              <a:rPr lang="el-GR" sz="1600" dirty="0"/>
              <a:t>χρηστών, γεγονός που μειώνει την τιμή του </a:t>
            </a:r>
            <a:r>
              <a:rPr lang="en-US" sz="1600" dirty="0"/>
              <a:t>fairness</a:t>
            </a:r>
            <a:r>
              <a:rPr lang="el-GR" sz="1700" dirty="0"/>
              <a:t>.</a:t>
            </a:r>
            <a:endParaRPr lang="en-US" sz="1700" dirty="0"/>
          </a:p>
        </p:txBody>
      </p:sp>
    </p:spTree>
    <p:extLst>
      <p:ext uri="{BB962C8B-B14F-4D97-AF65-F5344CB8AC3E}">
        <p14:creationId xmlns:p14="http://schemas.microsoft.com/office/powerpoint/2010/main" val="1689351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ntent Placeholder 22">
            <a:extLst>
              <a:ext uri="{FF2B5EF4-FFF2-40B4-BE49-F238E27FC236}">
                <a16:creationId xmlns:a16="http://schemas.microsoft.com/office/drawing/2014/main" id="{E16BFA7C-979F-1D5E-79D4-DEEC56EBE216}"/>
              </a:ext>
            </a:extLst>
          </p:cNvPr>
          <p:cNvSpPr>
            <a:spLocks noGrp="1"/>
          </p:cNvSpPr>
          <p:nvPr>
            <p:ph sz="half" idx="2"/>
          </p:nvPr>
        </p:nvSpPr>
        <p:spPr>
          <a:xfrm>
            <a:off x="1158240" y="1191988"/>
            <a:ext cx="4937760" cy="1845127"/>
          </a:xfrm>
        </p:spPr>
        <p:txBody>
          <a:bodyPr/>
          <a:lstStyle/>
          <a:p>
            <a:r>
              <a:rPr lang="el-GR" dirty="0"/>
              <a:t>Προς Υλοποίηση</a:t>
            </a:r>
            <a:endParaRPr lang="en-US" dirty="0"/>
          </a:p>
          <a:p>
            <a:pPr marL="285750" indent="-285750">
              <a:buFont typeface="Arial" panose="020B0604020202020204" pitchFamily="34" charset="0"/>
              <a:buChar char="•"/>
            </a:pPr>
            <a:r>
              <a:rPr lang="el-GR" sz="1400" dirty="0"/>
              <a:t>Υλοποίηση </a:t>
            </a:r>
            <a:r>
              <a:rPr lang="en-US" sz="1400" dirty="0"/>
              <a:t>Delay </a:t>
            </a:r>
            <a:r>
              <a:rPr lang="el-GR" sz="1400" dirty="0"/>
              <a:t>μετρικής</a:t>
            </a:r>
          </a:p>
          <a:p>
            <a:pPr marL="285750" indent="-285750">
              <a:buFont typeface="Arial" panose="020B0604020202020204" pitchFamily="34" charset="0"/>
              <a:buChar char="•"/>
            </a:pPr>
            <a:r>
              <a:rPr lang="el-GR" sz="1400" dirty="0"/>
              <a:t>Υλοποίηση </a:t>
            </a:r>
            <a:r>
              <a:rPr lang="en-US" sz="1400" dirty="0"/>
              <a:t>Extra Schedulers </a:t>
            </a:r>
            <a:r>
              <a:rPr lang="el-GR" sz="1400" dirty="0"/>
              <a:t>με </a:t>
            </a:r>
            <a:r>
              <a:rPr lang="en-US" sz="1400" dirty="0" err="1"/>
              <a:t>nrScheduler</a:t>
            </a:r>
            <a:r>
              <a:rPr lang="en-US" sz="1400" dirty="0"/>
              <a:t> Class</a:t>
            </a:r>
            <a:endParaRPr lang="el-GR" sz="1400" dirty="0"/>
          </a:p>
          <a:p>
            <a:pPr marL="285750" indent="-285750">
              <a:buFont typeface="Arial" panose="020B0604020202020204" pitchFamily="34" charset="0"/>
              <a:buChar char="•"/>
            </a:pPr>
            <a:r>
              <a:rPr lang="el-GR" sz="1400" dirty="0"/>
              <a:t>Παραπάνω Παραμετροποίηση του Δικτύου</a:t>
            </a:r>
          </a:p>
          <a:p>
            <a:pPr marL="285750" indent="-285750">
              <a:buFont typeface="Arial" panose="020B0604020202020204" pitchFamily="34" charset="0"/>
              <a:buChar char="•"/>
            </a:pPr>
            <a:endParaRPr lang="en-US" dirty="0"/>
          </a:p>
          <a:p>
            <a:endParaRPr lang="en-US" dirty="0"/>
          </a:p>
        </p:txBody>
      </p:sp>
      <p:sp>
        <p:nvSpPr>
          <p:cNvPr id="6" name="Content Placeholder 22">
            <a:extLst>
              <a:ext uri="{FF2B5EF4-FFF2-40B4-BE49-F238E27FC236}">
                <a16:creationId xmlns:a16="http://schemas.microsoft.com/office/drawing/2014/main" id="{7A540D17-C753-0217-6FCC-A5142EBE5C47}"/>
              </a:ext>
            </a:extLst>
          </p:cNvPr>
          <p:cNvSpPr txBox="1">
            <a:spLocks/>
          </p:cNvSpPr>
          <p:nvPr/>
        </p:nvSpPr>
        <p:spPr>
          <a:xfrm>
            <a:off x="1158240" y="3139246"/>
            <a:ext cx="9104267" cy="2714545"/>
          </a:xfrm>
          <a:prstGeom prst="rect">
            <a:avLst/>
          </a:prstGeom>
        </p:spPr>
        <p:txBody>
          <a:bodyPr vert="horz" lIns="0" tIns="0" rIns="0" bIns="0" rtlCol="0">
            <a:noAutofit/>
          </a:bodyPr>
          <a:lstStyle>
            <a:lvl1pPr marL="0" indent="0" algn="l" defTabSz="914400" rtl="0" eaLnBrk="1" latinLnBrk="0" hangingPunct="1">
              <a:lnSpc>
                <a:spcPct val="90000"/>
              </a:lnSpc>
              <a:spcBef>
                <a:spcPts val="1200"/>
              </a:spcBef>
              <a:buFont typeface="Arial" panose="020B0604020202020204" pitchFamily="34" charset="0"/>
              <a:buNone/>
              <a:defRPr sz="1800" kern="1200">
                <a:solidFill>
                  <a:schemeClr val="tx1"/>
                </a:solidFill>
                <a:latin typeface="+mn-lt"/>
                <a:ea typeface="+mn-ea"/>
                <a:cs typeface="+mn-cs"/>
              </a:defRPr>
            </a:lvl1pPr>
            <a:lvl2pPr marL="457200" indent="-22860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2pPr>
            <a:lvl3pPr marL="914400" indent="-22860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3pPr>
            <a:lvl4pPr marL="1371600" indent="-22860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4pPr>
            <a:lvl5pPr marL="1828800" indent="-22860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l-GR" dirty="0"/>
              <a:t>Πηγές</a:t>
            </a:r>
            <a:endParaRPr lang="en-US" dirty="0"/>
          </a:p>
          <a:p>
            <a:pPr marL="285750" indent="-285750">
              <a:buFont typeface="Arial" panose="020B0604020202020204" pitchFamily="34" charset="0"/>
              <a:buChar char="•"/>
            </a:pPr>
            <a:r>
              <a:rPr lang="en-US" sz="1400" dirty="0" err="1"/>
              <a:t>Alsharif</a:t>
            </a:r>
            <a:r>
              <a:rPr lang="en-US" sz="1400" dirty="0"/>
              <a:t>, M. H., &amp; Kim, S. (2022). Simulation of 5G Networks using MATLAB. </a:t>
            </a:r>
            <a:r>
              <a:rPr lang="en-US" sz="1400" dirty="0" err="1"/>
              <a:t>arXiv</a:t>
            </a:r>
            <a:r>
              <a:rPr lang="en-US" sz="1400" dirty="0"/>
              <a:t> preprint arXiv:2204.11369. Retrieved from </a:t>
            </a:r>
            <a:r>
              <a:rPr lang="en-US" sz="1400" dirty="0">
                <a:hlinkClick r:id="rId3"/>
              </a:rPr>
              <a:t>https://arxiv.org/pdf/2204.11369</a:t>
            </a:r>
            <a:endParaRPr lang="en-US" sz="1400" dirty="0"/>
          </a:p>
          <a:p>
            <a:pPr marL="285750" indent="-285750">
              <a:buFont typeface="Arial" panose="020B0604020202020204" pitchFamily="34" charset="0"/>
              <a:buChar char="•"/>
            </a:pPr>
            <a:r>
              <a:rPr lang="en-US" sz="1400" dirty="0"/>
              <a:t>MathWorks. (n.d.). 5G Toolbox Documentation. Retrieved from </a:t>
            </a:r>
            <a:r>
              <a:rPr lang="en-US" sz="1400" dirty="0">
                <a:hlinkClick r:id="rId4"/>
              </a:rPr>
              <a:t>https://www.mathworks.com/help/5g/</a:t>
            </a:r>
            <a:endParaRPr lang="en-US" sz="1400" dirty="0"/>
          </a:p>
          <a:p>
            <a:pPr marL="285750" indent="-285750">
              <a:buFont typeface="Arial" panose="020B0604020202020204" pitchFamily="34" charset="0"/>
              <a:buChar char="•"/>
            </a:pPr>
            <a:r>
              <a:rPr lang="en-US" sz="1400" dirty="0"/>
              <a:t>MathWorks. (n.d.). NR FDD Scheduling Performance Evaluation. Retrieved from </a:t>
            </a:r>
            <a:r>
              <a:rPr lang="en-US" sz="1400" dirty="0">
                <a:hlinkClick r:id="rId5"/>
              </a:rPr>
              <a:t>https://www.mathworks.com/help/5g/</a:t>
            </a:r>
            <a:endParaRPr lang="en-US" sz="1400" dirty="0"/>
          </a:p>
          <a:p>
            <a:pPr marL="285750" indent="-285750">
              <a:buFont typeface="Arial" panose="020B0604020202020204" pitchFamily="34" charset="0"/>
              <a:buChar char="•"/>
            </a:pPr>
            <a:r>
              <a:rPr lang="en-US" sz="1400" dirty="0"/>
              <a:t>Hussain, A., Khan, A., &amp; Khan, S. A. (2019). Performance Analysis of Scheduling Algorithms in LTE Networks. International Journal of Simulation: Systems, Science &amp; Technology, 20(2). Retrieved from </a:t>
            </a:r>
            <a:r>
              <a:rPr lang="en-US" sz="1400" dirty="0">
                <a:hlinkClick r:id="rId6"/>
              </a:rPr>
              <a:t>https://ijssst.info/Vol-20/No-2/paper17.pdf</a:t>
            </a:r>
            <a:endParaRPr lang="en-US" sz="1400" dirty="0"/>
          </a:p>
          <a:p>
            <a:endParaRPr lang="en-US" dirty="0"/>
          </a:p>
        </p:txBody>
      </p:sp>
    </p:spTree>
    <p:extLst>
      <p:ext uri="{BB962C8B-B14F-4D97-AF65-F5344CB8AC3E}">
        <p14:creationId xmlns:p14="http://schemas.microsoft.com/office/powerpoint/2010/main" val="3811950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64C0E11-7DE4-D558-C3EF-9B3C7A9BF17D}"/>
              </a:ext>
            </a:extLst>
          </p:cNvPr>
          <p:cNvSpPr>
            <a:spLocks noGrp="1"/>
          </p:cNvSpPr>
          <p:nvPr>
            <p:ph type="title"/>
          </p:nvPr>
        </p:nvSpPr>
        <p:spPr>
          <a:xfrm>
            <a:off x="1224643" y="1031966"/>
            <a:ext cx="7498080" cy="1280160"/>
          </a:xfrm>
        </p:spPr>
        <p:txBody>
          <a:bodyPr/>
          <a:lstStyle/>
          <a:p>
            <a:r>
              <a:rPr lang="el-GR" sz="2800" dirty="0"/>
              <a:t>ΣΤΟΧΟΙ Της ΕΡΓΑΣΙΑΣ</a:t>
            </a:r>
            <a:endParaRPr lang="en-US" sz="2800" dirty="0"/>
          </a:p>
        </p:txBody>
      </p:sp>
      <p:sp>
        <p:nvSpPr>
          <p:cNvPr id="3" name="Content Placeholder 2">
            <a:extLst>
              <a:ext uri="{FF2B5EF4-FFF2-40B4-BE49-F238E27FC236}">
                <a16:creationId xmlns:a16="http://schemas.microsoft.com/office/drawing/2014/main" id="{D4418541-7290-F1A9-2357-CA26E074EF45}"/>
              </a:ext>
            </a:extLst>
          </p:cNvPr>
          <p:cNvSpPr>
            <a:spLocks noGrp="1"/>
          </p:cNvSpPr>
          <p:nvPr>
            <p:ph idx="1"/>
          </p:nvPr>
        </p:nvSpPr>
        <p:spPr>
          <a:xfrm>
            <a:off x="1224643" y="2534195"/>
            <a:ext cx="7498080" cy="4023360"/>
          </a:xfrm>
        </p:spPr>
        <p:txBody>
          <a:bodyPr/>
          <a:lstStyle/>
          <a:p>
            <a:pPr marL="285750" indent="-285750">
              <a:buFont typeface="Arial" panose="020B0604020202020204" pitchFamily="34" charset="0"/>
              <a:buChar char="•"/>
            </a:pPr>
            <a:r>
              <a:rPr lang="el-GR" dirty="0"/>
              <a:t>Σχεδιασμός και αξιολόγηση πρωτοκόλλων δικτύου </a:t>
            </a:r>
            <a:endParaRPr lang="en-US" dirty="0"/>
          </a:p>
          <a:p>
            <a:pPr marL="285750" indent="-285750">
              <a:buFont typeface="Arial" panose="020B0604020202020204" pitchFamily="34" charset="0"/>
              <a:buChar char="•"/>
            </a:pPr>
            <a:r>
              <a:rPr lang="el-GR" dirty="0"/>
              <a:t>Δοκιμή της απόδοσης του δικτύου σε διάφορα σενάρια και διαμορφώσεις   </a:t>
            </a:r>
            <a:endParaRPr lang="en-US" dirty="0"/>
          </a:p>
          <a:p>
            <a:pPr marL="285750" indent="-285750">
              <a:buFont typeface="Arial" panose="020B0604020202020204" pitchFamily="34" charset="0"/>
              <a:buChar char="•"/>
            </a:pPr>
            <a:r>
              <a:rPr lang="el-GR" dirty="0"/>
              <a:t>Ανάλυση του αντίκτυπου των διαφόρων </a:t>
            </a:r>
            <a:r>
              <a:rPr lang="en-US" dirty="0"/>
              <a:t>scheduling </a:t>
            </a:r>
            <a:r>
              <a:rPr lang="el-GR" dirty="0"/>
              <a:t>αλγορίθμων στις μετρικές του δικτύου</a:t>
            </a:r>
            <a:endParaRPr lang="en-US" dirty="0"/>
          </a:p>
          <a:p>
            <a:r>
              <a:rPr lang="el-GR" dirty="0"/>
              <a:t>Σε αυτή την προσομοίωση, μοντελοποιούμε ένα κυψελοειδές δίκτυο με έναν μόνο σταθμό βάσης</a:t>
            </a:r>
            <a:r>
              <a:rPr lang="en-US" dirty="0"/>
              <a:t>(gNB)</a:t>
            </a:r>
            <a:r>
              <a:rPr lang="el-GR" dirty="0"/>
              <a:t> και πολλαπλούς εξοπλισμούς χρηστών (</a:t>
            </a:r>
            <a:r>
              <a:rPr lang="el-GR" dirty="0" err="1"/>
              <a:t>UEs</a:t>
            </a:r>
            <a:r>
              <a:rPr lang="el-GR" dirty="0"/>
              <a:t>), εστιάζοντας στην επικοινωνία </a:t>
            </a:r>
            <a:r>
              <a:rPr lang="en-US" dirty="0"/>
              <a:t>downlink</a:t>
            </a:r>
            <a:r>
              <a:rPr lang="el-GR" dirty="0"/>
              <a:t>.</a:t>
            </a:r>
            <a:endParaRPr lang="en-US" dirty="0"/>
          </a:p>
        </p:txBody>
      </p:sp>
    </p:spTree>
    <p:extLst>
      <p:ext uri="{BB962C8B-B14F-4D97-AF65-F5344CB8AC3E}">
        <p14:creationId xmlns:p14="http://schemas.microsoft.com/office/powerpoint/2010/main" val="1450287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686150-B97F-4C3F-0C65-3096051E10A4}"/>
            </a:ext>
          </a:extLst>
        </p:cNvPr>
        <p:cNvGrpSpPr/>
        <p:nvPr/>
      </p:nvGrpSpPr>
      <p:grpSpPr>
        <a:xfrm>
          <a:off x="0" y="0"/>
          <a:ext cx="0" cy="0"/>
          <a:chOff x="0" y="0"/>
          <a:chExt cx="0" cy="0"/>
        </a:xfrm>
      </p:grpSpPr>
      <p:sp>
        <p:nvSpPr>
          <p:cNvPr id="12" name="Title 11">
            <a:extLst>
              <a:ext uri="{FF2B5EF4-FFF2-40B4-BE49-F238E27FC236}">
                <a16:creationId xmlns:a16="http://schemas.microsoft.com/office/drawing/2014/main" id="{49E10302-D9A6-40CB-E2AB-0D6FED494978}"/>
              </a:ext>
            </a:extLst>
          </p:cNvPr>
          <p:cNvSpPr>
            <a:spLocks noGrp="1"/>
          </p:cNvSpPr>
          <p:nvPr>
            <p:ph type="title"/>
          </p:nvPr>
        </p:nvSpPr>
        <p:spPr>
          <a:xfrm>
            <a:off x="1221511" y="1021788"/>
            <a:ext cx="7498080" cy="1280160"/>
          </a:xfrm>
        </p:spPr>
        <p:txBody>
          <a:bodyPr/>
          <a:lstStyle/>
          <a:p>
            <a:r>
              <a:rPr lang="el-GR" sz="2800" dirty="0" err="1"/>
              <a:t>υλοποιηση</a:t>
            </a:r>
            <a:endParaRPr lang="en-US" sz="2800" dirty="0"/>
          </a:p>
        </p:txBody>
      </p:sp>
      <p:sp>
        <p:nvSpPr>
          <p:cNvPr id="3" name="Content Placeholder 2">
            <a:extLst>
              <a:ext uri="{FF2B5EF4-FFF2-40B4-BE49-F238E27FC236}">
                <a16:creationId xmlns:a16="http://schemas.microsoft.com/office/drawing/2014/main" id="{6A7C4A13-B2C7-C028-A02C-E9A316E5520E}"/>
              </a:ext>
            </a:extLst>
          </p:cNvPr>
          <p:cNvSpPr>
            <a:spLocks noGrp="1"/>
          </p:cNvSpPr>
          <p:nvPr>
            <p:ph idx="1"/>
          </p:nvPr>
        </p:nvSpPr>
        <p:spPr>
          <a:xfrm>
            <a:off x="1221511" y="2544372"/>
            <a:ext cx="7498080" cy="4023360"/>
          </a:xfrm>
        </p:spPr>
        <p:txBody>
          <a:bodyPr/>
          <a:lstStyle/>
          <a:p>
            <a:pPr marL="285750" indent="-285750">
              <a:buFont typeface="Arial" panose="020B0604020202020204" pitchFamily="34" charset="0"/>
              <a:buChar char="•"/>
            </a:pPr>
            <a:r>
              <a:rPr lang="el-GR" dirty="0"/>
              <a:t>Προβλήματα με </a:t>
            </a:r>
            <a:r>
              <a:rPr lang="en-US" dirty="0"/>
              <a:t>LTE </a:t>
            </a:r>
            <a:r>
              <a:rPr lang="el-GR" dirty="0"/>
              <a:t>και</a:t>
            </a:r>
            <a:r>
              <a:rPr lang="en-US" dirty="0"/>
              <a:t> WLAN Toolbox</a:t>
            </a:r>
          </a:p>
          <a:p>
            <a:pPr marL="285750" indent="-285750">
              <a:buFont typeface="Arial" panose="020B0604020202020204" pitchFamily="34" charset="0"/>
              <a:buChar char="•"/>
            </a:pPr>
            <a:r>
              <a:rPr lang="el-GR" dirty="0"/>
              <a:t>Επιτυχία με 5</a:t>
            </a:r>
            <a:r>
              <a:rPr lang="en-US" dirty="0"/>
              <a:t>G Toolbox </a:t>
            </a:r>
            <a:r>
              <a:rPr lang="el-GR" dirty="0"/>
              <a:t>και </a:t>
            </a:r>
            <a:r>
              <a:rPr lang="en-US" dirty="0"/>
              <a:t>Communications Toolbox Wireless Network Simulation Library </a:t>
            </a:r>
            <a:r>
              <a:rPr lang="el-GR" dirty="0"/>
              <a:t>σε </a:t>
            </a:r>
            <a:r>
              <a:rPr lang="en-US" dirty="0"/>
              <a:t>Windows 1</a:t>
            </a:r>
            <a:r>
              <a:rPr lang="el-GR" dirty="0"/>
              <a:t>0 με</a:t>
            </a:r>
            <a:r>
              <a:rPr lang="en-US" dirty="0"/>
              <a:t> MATLAB R2024a</a:t>
            </a:r>
          </a:p>
          <a:p>
            <a:pPr marL="285750" indent="-285750">
              <a:buFont typeface="Wingdings" panose="05000000000000000000" pitchFamily="2" charset="2"/>
              <a:buChar char="Ø"/>
            </a:pPr>
            <a:r>
              <a:rPr lang="en-US" sz="1400" b="1" dirty="0" err="1"/>
              <a:t>nrGNB</a:t>
            </a:r>
            <a:r>
              <a:rPr lang="en-US" sz="1400" dirty="0"/>
              <a:t> </a:t>
            </a:r>
            <a:r>
              <a:rPr lang="el-GR" sz="1400" dirty="0"/>
              <a:t>αντικείμενο για τη δημιουργία και διαμόρφωση κόμβου </a:t>
            </a:r>
            <a:r>
              <a:rPr lang="en-US" sz="1400" dirty="0"/>
              <a:t>base station</a:t>
            </a:r>
            <a:r>
              <a:rPr lang="el-GR" sz="1400" dirty="0"/>
              <a:t>(</a:t>
            </a:r>
            <a:r>
              <a:rPr lang="en-US" sz="1400" dirty="0"/>
              <a:t>gNB</a:t>
            </a:r>
            <a:r>
              <a:rPr lang="el-GR" sz="1400" dirty="0"/>
              <a:t>) </a:t>
            </a:r>
            <a:r>
              <a:rPr lang="en-US" sz="1400" dirty="0"/>
              <a:t>NR 5G</a:t>
            </a:r>
          </a:p>
          <a:p>
            <a:pPr marL="285750" indent="-285750">
              <a:buFont typeface="Wingdings" panose="05000000000000000000" pitchFamily="2" charset="2"/>
              <a:buChar char="Ø"/>
            </a:pPr>
            <a:r>
              <a:rPr lang="en-US" sz="1400" b="1" dirty="0" err="1"/>
              <a:t>nrUE</a:t>
            </a:r>
            <a:r>
              <a:rPr lang="en-US" sz="1400" dirty="0"/>
              <a:t> </a:t>
            </a:r>
            <a:r>
              <a:rPr lang="el-GR" sz="1400" dirty="0"/>
              <a:t>αντικείμενα για τη δημιουργία και διαμόρφωση κόμβων </a:t>
            </a:r>
            <a:r>
              <a:rPr lang="en-US" sz="1400" dirty="0"/>
              <a:t>user equipment (UE)</a:t>
            </a:r>
          </a:p>
          <a:p>
            <a:pPr marL="285750" indent="-285750">
              <a:buFont typeface="Wingdings" panose="05000000000000000000" pitchFamily="2" charset="2"/>
              <a:buChar char="Ø"/>
            </a:pPr>
            <a:r>
              <a:rPr lang="en-US" sz="1400" b="1" dirty="0" err="1"/>
              <a:t>configureScheduler</a:t>
            </a:r>
            <a:r>
              <a:rPr lang="en-US" sz="1400" b="1" dirty="0"/>
              <a:t>(</a:t>
            </a:r>
            <a:r>
              <a:rPr lang="en-US" sz="1400" b="1" dirty="0" err="1"/>
              <a:t>gnb,Name</a:t>
            </a:r>
            <a:r>
              <a:rPr lang="en-US" sz="1400" b="1" dirty="0"/>
              <a:t>=Value)</a:t>
            </a:r>
            <a:r>
              <a:rPr lang="en-US" sz="1400" dirty="0"/>
              <a:t> </a:t>
            </a:r>
            <a:r>
              <a:rPr lang="el-GR" sz="1400" dirty="0"/>
              <a:t>διαμορφώνει έναν χρονοπρογραμματιστή στο κόμβο </a:t>
            </a:r>
            <a:r>
              <a:rPr lang="en-US" sz="1400" dirty="0"/>
              <a:t>gNB</a:t>
            </a:r>
            <a:r>
              <a:rPr lang="el-GR" sz="1400" dirty="0"/>
              <a:t>. Η συνάρτηση ορίζει τις παραμέτρους χρονοπρογραμματισμού χρησιμοποιώντας ένα ή περισσότερα προαιρετικά ορίσματα ονόματος-τιμής.</a:t>
            </a:r>
            <a:endParaRPr lang="en-US" sz="1400" dirty="0"/>
          </a:p>
        </p:txBody>
      </p:sp>
    </p:spTree>
    <p:extLst>
      <p:ext uri="{BB962C8B-B14F-4D97-AF65-F5344CB8AC3E}">
        <p14:creationId xmlns:p14="http://schemas.microsoft.com/office/powerpoint/2010/main" val="4258708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52B3B4A-6ED2-64D9-BEC7-1B6C66971286}"/>
              </a:ext>
            </a:extLst>
          </p:cNvPr>
          <p:cNvSpPr>
            <a:spLocks noGrp="1"/>
          </p:cNvSpPr>
          <p:nvPr>
            <p:ph sz="half" idx="2"/>
          </p:nvPr>
        </p:nvSpPr>
        <p:spPr>
          <a:xfrm>
            <a:off x="1133203" y="4033158"/>
            <a:ext cx="4846320" cy="2334857"/>
          </a:xfrm>
        </p:spPr>
        <p:txBody>
          <a:bodyPr/>
          <a:lstStyle/>
          <a:p>
            <a:r>
              <a:rPr lang="en-US" b="1" dirty="0"/>
              <a:t>Round</a:t>
            </a:r>
            <a:r>
              <a:rPr lang="el-GR" b="1" dirty="0"/>
              <a:t> </a:t>
            </a:r>
            <a:r>
              <a:rPr lang="en-US" b="1" dirty="0"/>
              <a:t>Robin</a:t>
            </a:r>
            <a:endParaRPr lang="el-GR" b="1" dirty="0"/>
          </a:p>
          <a:p>
            <a:pPr marL="285750" indent="-285750">
              <a:buFont typeface="Arial" panose="020B0604020202020204" pitchFamily="34" charset="0"/>
              <a:buChar char="•"/>
            </a:pPr>
            <a:r>
              <a:rPr lang="el-GR" sz="1600" dirty="0"/>
              <a:t>Κατανέμει ίσα μπλοκ χρόνου ή πόρων σε κάθε UE με κυκλική σειρά</a:t>
            </a:r>
          </a:p>
          <a:p>
            <a:pPr marL="285750" indent="-285750">
              <a:buFont typeface="Arial" panose="020B0604020202020204" pitchFamily="34" charset="0"/>
              <a:buChar char="•"/>
            </a:pPr>
            <a:r>
              <a:rPr lang="el-GR" sz="1600" dirty="0"/>
              <a:t>Εξασφαλίζει δικαιοσύνη όσον αφορά την κατανομή του χρόνου</a:t>
            </a:r>
            <a:endParaRPr lang="en-US" sz="1600" dirty="0"/>
          </a:p>
          <a:p>
            <a:endParaRPr lang="en-US" dirty="0"/>
          </a:p>
        </p:txBody>
      </p:sp>
      <p:sp>
        <p:nvSpPr>
          <p:cNvPr id="6" name="Content Placeholder 5">
            <a:extLst>
              <a:ext uri="{FF2B5EF4-FFF2-40B4-BE49-F238E27FC236}">
                <a16:creationId xmlns:a16="http://schemas.microsoft.com/office/drawing/2014/main" id="{62FF1654-306D-262A-D360-5E5C2E6B39E3}"/>
              </a:ext>
            </a:extLst>
          </p:cNvPr>
          <p:cNvSpPr>
            <a:spLocks noGrp="1"/>
          </p:cNvSpPr>
          <p:nvPr>
            <p:ph sz="quarter" idx="4"/>
          </p:nvPr>
        </p:nvSpPr>
        <p:spPr>
          <a:xfrm>
            <a:off x="6723402" y="4033157"/>
            <a:ext cx="4846320" cy="2334857"/>
          </a:xfrm>
        </p:spPr>
        <p:txBody>
          <a:bodyPr>
            <a:normAutofit/>
          </a:bodyPr>
          <a:lstStyle/>
          <a:p>
            <a:r>
              <a:rPr lang="en-US" b="1" dirty="0"/>
              <a:t>Proportional</a:t>
            </a:r>
            <a:r>
              <a:rPr lang="el-GR" b="1" dirty="0"/>
              <a:t> </a:t>
            </a:r>
            <a:r>
              <a:rPr lang="en-US" b="1" dirty="0"/>
              <a:t>Fair</a:t>
            </a:r>
            <a:endParaRPr lang="el-GR" b="1" dirty="0"/>
          </a:p>
          <a:p>
            <a:pPr marL="285750" indent="-285750">
              <a:buFont typeface="Arial" panose="020B0604020202020204" pitchFamily="34" charset="0"/>
              <a:buChar char="•"/>
            </a:pPr>
            <a:r>
              <a:rPr lang="el-GR" sz="1600" dirty="0"/>
              <a:t>Κατανομή πόρων με βάση τον λόγο του στιγμιαίου ρυθμού δεδομένων προς τον μέσο ρυθμό δεδομένων για κάθε UE</a:t>
            </a:r>
            <a:endParaRPr lang="en-US" sz="1600" dirty="0"/>
          </a:p>
          <a:p>
            <a:pPr marL="285750" indent="-285750">
              <a:buFont typeface="Arial" panose="020B0604020202020204" pitchFamily="34" charset="0"/>
              <a:buChar char="•"/>
            </a:pPr>
            <a:r>
              <a:rPr lang="el-GR" sz="1600" dirty="0"/>
              <a:t> Εξισορροπεί μεταξύ της μεγιστοποίησης της συνολικής απόδοσης και της διασφάλισης της δικαιοσύνης</a:t>
            </a:r>
          </a:p>
          <a:p>
            <a:endParaRPr lang="el-GR" dirty="0"/>
          </a:p>
        </p:txBody>
      </p:sp>
      <p:sp>
        <p:nvSpPr>
          <p:cNvPr id="3" name="Content Placeholder 3">
            <a:extLst>
              <a:ext uri="{FF2B5EF4-FFF2-40B4-BE49-F238E27FC236}">
                <a16:creationId xmlns:a16="http://schemas.microsoft.com/office/drawing/2014/main" id="{8DFC40DD-245A-0B5B-AD5D-A06AFEF1AA37}"/>
              </a:ext>
            </a:extLst>
          </p:cNvPr>
          <p:cNvSpPr txBox="1">
            <a:spLocks/>
          </p:cNvSpPr>
          <p:nvPr/>
        </p:nvSpPr>
        <p:spPr>
          <a:xfrm>
            <a:off x="1133203" y="996820"/>
            <a:ext cx="5590199" cy="3146396"/>
          </a:xfrm>
          <a:prstGeom prst="rect">
            <a:avLst/>
          </a:prstGeom>
        </p:spPr>
        <p:txBody>
          <a:bodyPr vert="horz" lIns="0" tIns="0" rIns="0" bIns="0" rtlCol="0">
            <a:normAutofit/>
          </a:bodyPr>
          <a:lstStyle>
            <a:lvl1pPr marL="0" indent="0" algn="l" defTabSz="914400" rtl="0" eaLnBrk="1" latinLnBrk="0" hangingPunct="1">
              <a:lnSpc>
                <a:spcPct val="90000"/>
              </a:lnSpc>
              <a:spcBef>
                <a:spcPts val="1000"/>
              </a:spcBef>
              <a:spcAft>
                <a:spcPts val="0"/>
              </a:spcAft>
              <a:buFont typeface="Arial" panose="020B0604020202020204" pitchFamily="34" charset="0"/>
              <a:buNone/>
              <a:defRPr sz="1800" kern="1200">
                <a:solidFill>
                  <a:schemeClr val="tx1"/>
                </a:solidFill>
                <a:latin typeface="+mn-lt"/>
                <a:ea typeface="+mn-ea"/>
                <a:cs typeface="+mn-cs"/>
              </a:defRPr>
            </a:lvl1pPr>
            <a:lvl2pPr marL="228600" indent="-22860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3pPr>
            <a:lvl4pPr marL="1143000" indent="-22860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4pPr>
            <a:lvl5pPr marL="1600200" indent="-22860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l-GR" sz="1600" dirty="0"/>
              <a:t>Οι </a:t>
            </a:r>
            <a:r>
              <a:rPr lang="en-US" sz="1600" dirty="0"/>
              <a:t>packet schedulers </a:t>
            </a:r>
            <a:r>
              <a:rPr lang="el-GR" sz="1600" dirty="0"/>
              <a:t>είναι υπεύθυνοι για την κατανομή των πόρων στα πακέτα των χρηστών και εφαρμόζονται στο </a:t>
            </a:r>
            <a:r>
              <a:rPr lang="en-US" sz="1600" dirty="0"/>
              <a:t>Medium Access Layer </a:t>
            </a:r>
            <a:r>
              <a:rPr lang="el-GR" sz="1600" dirty="0"/>
              <a:t>(MAC) που φιλοξενείται στον </a:t>
            </a:r>
            <a:r>
              <a:rPr lang="en-US" sz="1600" dirty="0"/>
              <a:t>gNB. </a:t>
            </a:r>
          </a:p>
          <a:p>
            <a:r>
              <a:rPr lang="en-US" sz="1600" dirty="0"/>
              <a:t>H </a:t>
            </a:r>
            <a:r>
              <a:rPr lang="en-US" sz="1600" dirty="0" err="1"/>
              <a:t>configureScheduler</a:t>
            </a:r>
            <a:r>
              <a:rPr lang="en-US" sz="1600" dirty="0"/>
              <a:t> </a:t>
            </a:r>
            <a:r>
              <a:rPr lang="el-GR" sz="1600" dirty="0"/>
              <a:t>συνάρτηση προσφέρει την επιλογή ανάμεσα σε 3 υλοποιημένες </a:t>
            </a:r>
            <a:r>
              <a:rPr lang="en-US" sz="1600" dirty="0"/>
              <a:t>scheduling </a:t>
            </a:r>
            <a:r>
              <a:rPr lang="el-GR" sz="1600" dirty="0"/>
              <a:t>στρατηγικές, καθώς και την δυνατότητα για δημιουργία μιας </a:t>
            </a:r>
            <a:r>
              <a:rPr lang="en-US" sz="1600" dirty="0"/>
              <a:t>custom </a:t>
            </a:r>
            <a:r>
              <a:rPr lang="el-GR" sz="1600" dirty="0"/>
              <a:t>στρατηγικής από τον χρήστη. </a:t>
            </a:r>
            <a:endParaRPr lang="en-US" sz="1600" dirty="0"/>
          </a:p>
          <a:p>
            <a:r>
              <a:rPr lang="el-GR" sz="1600" dirty="0"/>
              <a:t>Από τις υλοποιημένες εμείς επιλέγουμε τις παρακάτω.</a:t>
            </a:r>
            <a:endParaRPr lang="en-US" sz="1600" dirty="0"/>
          </a:p>
          <a:p>
            <a:endParaRPr lang="en-US" dirty="0"/>
          </a:p>
          <a:p>
            <a:endParaRPr lang="en-US" dirty="0"/>
          </a:p>
        </p:txBody>
      </p:sp>
      <p:pic>
        <p:nvPicPr>
          <p:cNvPr id="9" name="Picture 8" descr="A screenshot of a computer&#10;&#10;Description automatically generated">
            <a:extLst>
              <a:ext uri="{FF2B5EF4-FFF2-40B4-BE49-F238E27FC236}">
                <a16:creationId xmlns:a16="http://schemas.microsoft.com/office/drawing/2014/main" id="{5D61830E-4D55-A47A-7304-64D1F44C97AE}"/>
              </a:ext>
            </a:extLst>
          </p:cNvPr>
          <p:cNvPicPr>
            <a:picLocks noChangeAspect="1"/>
          </p:cNvPicPr>
          <p:nvPr/>
        </p:nvPicPr>
        <p:blipFill>
          <a:blip r:embed="rId3"/>
          <a:stretch>
            <a:fillRect/>
          </a:stretch>
        </p:blipFill>
        <p:spPr>
          <a:xfrm>
            <a:off x="7117762" y="996820"/>
            <a:ext cx="3730762" cy="2432180"/>
          </a:xfrm>
          <a:prstGeom prst="rect">
            <a:avLst/>
          </a:prstGeom>
        </p:spPr>
      </p:pic>
    </p:spTree>
    <p:extLst>
      <p:ext uri="{BB962C8B-B14F-4D97-AF65-F5344CB8AC3E}">
        <p14:creationId xmlns:p14="http://schemas.microsoft.com/office/powerpoint/2010/main" val="2102816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E24D3-07BE-C483-3F42-95EEE83332F6}"/>
              </a:ext>
            </a:extLst>
          </p:cNvPr>
          <p:cNvSpPr>
            <a:spLocks noGrp="1"/>
          </p:cNvSpPr>
          <p:nvPr>
            <p:ph type="title"/>
          </p:nvPr>
        </p:nvSpPr>
        <p:spPr/>
        <p:txBody>
          <a:bodyPr/>
          <a:lstStyle/>
          <a:p>
            <a:r>
              <a:rPr lang="el-GR" sz="2400" dirty="0" err="1"/>
              <a:t>Μετρικεσ</a:t>
            </a:r>
            <a:r>
              <a:rPr lang="el-GR" sz="2400" dirty="0"/>
              <a:t> </a:t>
            </a:r>
            <a:r>
              <a:rPr lang="el-GR" sz="2400" dirty="0" err="1"/>
              <a:t>αξιολογησησ</a:t>
            </a:r>
            <a:r>
              <a:rPr lang="el-GR" sz="2400" dirty="0"/>
              <a:t> </a:t>
            </a:r>
            <a:r>
              <a:rPr lang="el-GR" sz="2400" dirty="0" err="1"/>
              <a:t>επιδοσεων</a:t>
            </a:r>
            <a:endParaRPr lang="en-US" sz="2400" dirty="0"/>
          </a:p>
        </p:txBody>
      </p:sp>
      <p:sp>
        <p:nvSpPr>
          <p:cNvPr id="11" name="Content Placeholder 10">
            <a:extLst>
              <a:ext uri="{FF2B5EF4-FFF2-40B4-BE49-F238E27FC236}">
                <a16:creationId xmlns:a16="http://schemas.microsoft.com/office/drawing/2014/main" id="{762FCA4D-7EEE-9E3D-F691-FEFB5FB337E6}"/>
              </a:ext>
            </a:extLst>
          </p:cNvPr>
          <p:cNvSpPr>
            <a:spLocks noGrp="1"/>
          </p:cNvSpPr>
          <p:nvPr>
            <p:ph sz="quarter" idx="4"/>
          </p:nvPr>
        </p:nvSpPr>
        <p:spPr>
          <a:xfrm>
            <a:off x="969916" y="261257"/>
            <a:ext cx="5126083" cy="3167743"/>
          </a:xfrm>
        </p:spPr>
        <p:txBody>
          <a:bodyPr/>
          <a:lstStyle/>
          <a:p>
            <a:pPr marL="0" indent="0">
              <a:buNone/>
            </a:pPr>
            <a:r>
              <a:rPr lang="en-US" b="1" dirty="0"/>
              <a:t>Average Throughput</a:t>
            </a:r>
            <a:endParaRPr lang="el-GR" b="1" dirty="0"/>
          </a:p>
          <a:p>
            <a:r>
              <a:rPr lang="el-GR" sz="1600" dirty="0"/>
              <a:t>Ο μέσος ρυθμός επιτυχούς μεταφοράς δεδομένων σε ένα κανάλι επικοινωνίας.</a:t>
            </a:r>
            <a:endParaRPr lang="en-US" sz="1600" dirty="0"/>
          </a:p>
          <a:p>
            <a:r>
              <a:rPr lang="el-GR" sz="1600" dirty="0"/>
              <a:t>Μετρά την αποδοτικότητα του δικτύου όσον αφορά τη χρήση των πόρων του.</a:t>
            </a:r>
            <a:endParaRPr lang="en-US" sz="1600" dirty="0"/>
          </a:p>
          <a:p>
            <a:r>
              <a:rPr lang="el-GR" sz="1600" dirty="0"/>
              <a:t>Υπολογισμός: Συνολικά δεδομένα που ελήφθησαν διαιρούμενα με το χρόνο προσομοίωσης.</a:t>
            </a:r>
            <a:endParaRPr lang="en-US" sz="1600" dirty="0"/>
          </a:p>
        </p:txBody>
      </p:sp>
      <p:sp>
        <p:nvSpPr>
          <p:cNvPr id="5" name="Content Placeholder 10">
            <a:extLst>
              <a:ext uri="{FF2B5EF4-FFF2-40B4-BE49-F238E27FC236}">
                <a16:creationId xmlns:a16="http://schemas.microsoft.com/office/drawing/2014/main" id="{83FAEC25-2DAD-4338-C20C-469E888D01EC}"/>
              </a:ext>
            </a:extLst>
          </p:cNvPr>
          <p:cNvSpPr txBox="1">
            <a:spLocks/>
          </p:cNvSpPr>
          <p:nvPr/>
        </p:nvSpPr>
        <p:spPr>
          <a:xfrm>
            <a:off x="972143" y="2990973"/>
            <a:ext cx="5123856" cy="3167743"/>
          </a:xfrm>
          <a:prstGeom prst="rect">
            <a:avLst/>
          </a:prstGeom>
        </p:spPr>
        <p:txBody>
          <a:bodyPr vert="horz" lIns="0" tIns="0" rIns="0" bIns="0" rtlCol="0" anchor="t" anchorCtr="0">
            <a:noAutofit/>
          </a:bodyPr>
          <a:lstStyle>
            <a:lvl1pPr marL="228600" indent="-228600" algn="l" defTabSz="914400" rtl="0" eaLnBrk="1" latinLnBrk="0" hangingPunct="1">
              <a:lnSpc>
                <a:spcPct val="90000"/>
              </a:lnSpc>
              <a:spcBef>
                <a:spcPts val="12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12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12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12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12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t>Jain's Fairness Index</a:t>
            </a:r>
          </a:p>
          <a:p>
            <a:r>
              <a:rPr lang="el-GR" sz="1600" dirty="0"/>
              <a:t>Μετρητής για την ποσοτικοποίηση της δίκαιης κατανομής των πόρων μεταξύ των χρηστών.</a:t>
            </a:r>
            <a:endParaRPr lang="en-US" sz="1600" dirty="0"/>
          </a:p>
          <a:p>
            <a:r>
              <a:rPr lang="el-GR" sz="1600" dirty="0"/>
              <a:t>Βοηθά στην αξιολόγηση του πόσο ομοιόμορφα κατανέμονται οι πόροι μεταξύ των χρηστών.</a:t>
            </a:r>
            <a:endParaRPr lang="en-US" sz="1600" dirty="0"/>
          </a:p>
          <a:p>
            <a:r>
              <a:rPr lang="el-GR" sz="1600" dirty="0"/>
              <a:t>Εύρος</a:t>
            </a:r>
            <a:r>
              <a:rPr lang="en-US" sz="1600" dirty="0"/>
              <a:t> </a:t>
            </a:r>
            <a:r>
              <a:rPr lang="el-GR" sz="1600" dirty="0"/>
              <a:t>μεταξύ 0 και 1, όπου το 1 υποδηλώνει τέλεια δικαιοσύνη.</a:t>
            </a:r>
          </a:p>
          <a:p>
            <a:r>
              <a:rPr lang="el-GR" sz="1600" dirty="0"/>
              <a:t>Υπολογισμός: </a:t>
            </a:r>
          </a:p>
          <a:p>
            <a:pPr marL="0" indent="0">
              <a:buNone/>
            </a:pPr>
            <a:r>
              <a:rPr lang="el-GR" sz="1600" dirty="0"/>
              <a:t> </a:t>
            </a:r>
            <a:r>
              <a:rPr lang="el-GR" sz="1600" dirty="0" err="1"/>
              <a:t>x</a:t>
            </a:r>
            <a:r>
              <a:rPr lang="el-GR" sz="900" dirty="0" err="1"/>
              <a:t>i</a:t>
            </a:r>
            <a:r>
              <a:rPr lang="el-GR" sz="1600" dirty="0"/>
              <a:t> το </a:t>
            </a:r>
            <a:r>
              <a:rPr lang="en-US" sz="1600" dirty="0"/>
              <a:t>throughput </a:t>
            </a:r>
            <a:r>
              <a:rPr lang="el-GR" sz="1600" dirty="0"/>
              <a:t>του </a:t>
            </a:r>
            <a:r>
              <a:rPr lang="el-GR" sz="1600" dirty="0" err="1"/>
              <a:t>i</a:t>
            </a:r>
            <a:r>
              <a:rPr lang="el-GR" sz="800" dirty="0" err="1"/>
              <a:t>στου</a:t>
            </a:r>
            <a:r>
              <a:rPr lang="el-GR" sz="1600" dirty="0"/>
              <a:t> UE</a:t>
            </a:r>
            <a:r>
              <a:rPr lang="en-US" sz="1600" dirty="0"/>
              <a:t>, </a:t>
            </a:r>
            <a:endParaRPr lang="el-GR" sz="1600" dirty="0"/>
          </a:p>
          <a:p>
            <a:pPr marL="0" indent="0">
              <a:buNone/>
            </a:pPr>
            <a:r>
              <a:rPr lang="el-GR" sz="1600" dirty="0"/>
              <a:t> </a:t>
            </a:r>
            <a:r>
              <a:rPr lang="en-US" sz="1600" dirty="0"/>
              <a:t>n</a:t>
            </a:r>
            <a:r>
              <a:rPr lang="el-GR" sz="1600" dirty="0"/>
              <a:t> ο συνολικός αριθμός των </a:t>
            </a:r>
            <a:r>
              <a:rPr lang="el-GR" sz="1600" dirty="0" err="1"/>
              <a:t>UEs</a:t>
            </a:r>
            <a:endParaRPr lang="en-US" sz="1600" dirty="0"/>
          </a:p>
          <a:p>
            <a:endParaRPr lang="en-US" sz="1600" dirty="0"/>
          </a:p>
        </p:txBody>
      </p:sp>
      <p:pic>
        <p:nvPicPr>
          <p:cNvPr id="7" name="Picture 6">
            <a:extLst>
              <a:ext uri="{FF2B5EF4-FFF2-40B4-BE49-F238E27FC236}">
                <a16:creationId xmlns:a16="http://schemas.microsoft.com/office/drawing/2014/main" id="{BC17DC6E-B951-C93A-74CD-5C633C03B5D7}"/>
              </a:ext>
            </a:extLst>
          </p:cNvPr>
          <p:cNvPicPr>
            <a:picLocks noChangeAspect="1"/>
          </p:cNvPicPr>
          <p:nvPr/>
        </p:nvPicPr>
        <p:blipFill>
          <a:blip r:embed="rId3"/>
          <a:stretch>
            <a:fillRect/>
          </a:stretch>
        </p:blipFill>
        <p:spPr>
          <a:xfrm>
            <a:off x="3532957" y="2328096"/>
            <a:ext cx="2314898" cy="619211"/>
          </a:xfrm>
          <a:prstGeom prst="rect">
            <a:avLst/>
          </a:prstGeom>
        </p:spPr>
      </p:pic>
      <p:pic>
        <p:nvPicPr>
          <p:cNvPr id="9" name="Picture 8">
            <a:extLst>
              <a:ext uri="{FF2B5EF4-FFF2-40B4-BE49-F238E27FC236}">
                <a16:creationId xmlns:a16="http://schemas.microsoft.com/office/drawing/2014/main" id="{18F16B67-1DE4-96E8-231C-A93ECDCE7AE3}"/>
              </a:ext>
            </a:extLst>
          </p:cNvPr>
          <p:cNvPicPr>
            <a:picLocks noChangeAspect="1"/>
          </p:cNvPicPr>
          <p:nvPr/>
        </p:nvPicPr>
        <p:blipFill>
          <a:blip r:embed="rId4"/>
          <a:stretch>
            <a:fillRect/>
          </a:stretch>
        </p:blipFill>
        <p:spPr>
          <a:xfrm>
            <a:off x="4371998" y="5016990"/>
            <a:ext cx="1581371" cy="1190791"/>
          </a:xfrm>
          <a:prstGeom prst="rect">
            <a:avLst/>
          </a:prstGeom>
        </p:spPr>
      </p:pic>
    </p:spTree>
    <p:extLst>
      <p:ext uri="{BB962C8B-B14F-4D97-AF65-F5344CB8AC3E}">
        <p14:creationId xmlns:p14="http://schemas.microsoft.com/office/powerpoint/2010/main" val="719664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FE85CFF-CA44-F7C4-4CFE-F9BDB7AD3033}"/>
              </a:ext>
            </a:extLst>
          </p:cNvPr>
          <p:cNvSpPr>
            <a:spLocks noGrp="1"/>
          </p:cNvSpPr>
          <p:nvPr>
            <p:ph type="ctrTitle"/>
          </p:nvPr>
        </p:nvSpPr>
        <p:spPr>
          <a:xfrm>
            <a:off x="1659538" y="1614791"/>
            <a:ext cx="7983110" cy="1814209"/>
          </a:xfrm>
        </p:spPr>
        <p:txBody>
          <a:bodyPr/>
          <a:lstStyle/>
          <a:p>
            <a:r>
              <a:rPr lang="el-GR" sz="4400" dirty="0" err="1"/>
              <a:t>Κωδικασ</a:t>
            </a:r>
            <a:r>
              <a:rPr lang="el-GR" sz="4400" dirty="0"/>
              <a:t> </a:t>
            </a:r>
            <a:r>
              <a:rPr lang="en-US" sz="4400" dirty="0" err="1"/>
              <a:t>matlab</a:t>
            </a:r>
            <a:endParaRPr lang="en-US" sz="4400" dirty="0"/>
          </a:p>
        </p:txBody>
      </p:sp>
    </p:spTree>
    <p:extLst>
      <p:ext uri="{BB962C8B-B14F-4D97-AF65-F5344CB8AC3E}">
        <p14:creationId xmlns:p14="http://schemas.microsoft.com/office/powerpoint/2010/main" val="2496025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Content Placeholder 28">
            <a:extLst>
              <a:ext uri="{FF2B5EF4-FFF2-40B4-BE49-F238E27FC236}">
                <a16:creationId xmlns:a16="http://schemas.microsoft.com/office/drawing/2014/main" id="{734ABBED-B2FA-4A70-A2E7-5A5280C44A04}"/>
              </a:ext>
            </a:extLst>
          </p:cNvPr>
          <p:cNvSpPr>
            <a:spLocks noGrp="1"/>
          </p:cNvSpPr>
          <p:nvPr>
            <p:ph sz="quarter" idx="4"/>
          </p:nvPr>
        </p:nvSpPr>
        <p:spPr>
          <a:xfrm>
            <a:off x="1280160" y="4153172"/>
            <a:ext cx="4663440" cy="2206807"/>
          </a:xfrm>
        </p:spPr>
        <p:txBody>
          <a:bodyPr/>
          <a:lstStyle/>
          <a:p>
            <a:pPr marL="0" indent="0">
              <a:buNone/>
            </a:pPr>
            <a:r>
              <a:rPr lang="el-GR" sz="1600" dirty="0"/>
              <a:t>Προσθήκη του 3GPP TR 38.901 </a:t>
            </a:r>
            <a:r>
              <a:rPr lang="el-GR" sz="1600" dirty="0" err="1"/>
              <a:t>Channel</a:t>
            </a:r>
            <a:r>
              <a:rPr lang="el-GR" sz="1600" dirty="0"/>
              <a:t> </a:t>
            </a:r>
            <a:r>
              <a:rPr lang="el-GR" sz="1600" dirty="0" err="1"/>
              <a:t>Model</a:t>
            </a:r>
            <a:r>
              <a:rPr lang="el-GR" sz="1600" dirty="0"/>
              <a:t> στην προσομοίωση, που θέτει το περιβάλλον του </a:t>
            </a:r>
            <a:r>
              <a:rPr lang="en-US" sz="1600" dirty="0"/>
              <a:t>simulation</a:t>
            </a:r>
            <a:r>
              <a:rPr lang="el-GR" sz="1600" dirty="0"/>
              <a:t> σε </a:t>
            </a:r>
            <a:r>
              <a:rPr lang="el-GR" sz="1600" dirty="0" err="1"/>
              <a:t>Urban</a:t>
            </a:r>
            <a:r>
              <a:rPr lang="el-GR" sz="1600" dirty="0"/>
              <a:t> </a:t>
            </a:r>
            <a:r>
              <a:rPr lang="el-GR" sz="1600" dirty="0" err="1"/>
              <a:t>Macro</a:t>
            </a:r>
            <a:r>
              <a:rPr lang="el-GR" sz="1600" dirty="0"/>
              <a:t> (</a:t>
            </a:r>
            <a:r>
              <a:rPr lang="el-GR" sz="1600" dirty="0" err="1"/>
              <a:t>UMa</a:t>
            </a:r>
            <a:r>
              <a:rPr lang="el-GR" sz="1600" dirty="0"/>
              <a:t>) με τις εκτάσεις του να ορίζονται με βάση τις θέσεις των UE. Ένα μοντέλο καναλιού χαρακτηρίζει τον τρόπο διάδοσης των σημάτων από τον πομπό στον δέκτη, το οποίο είναι ζωτικής σημασίας για την αξιολόγηση των αλγορίθμων χρονοπρογραμματισμού. </a:t>
            </a:r>
            <a:endParaRPr lang="en-US" sz="1600" dirty="0"/>
          </a:p>
        </p:txBody>
      </p:sp>
      <p:sp>
        <p:nvSpPr>
          <p:cNvPr id="30" name="Content Placeholder 29">
            <a:extLst>
              <a:ext uri="{FF2B5EF4-FFF2-40B4-BE49-F238E27FC236}">
                <a16:creationId xmlns:a16="http://schemas.microsoft.com/office/drawing/2014/main" id="{D65247CD-3E6D-DED2-5ADB-5F2B2E33A7F5}"/>
              </a:ext>
            </a:extLst>
          </p:cNvPr>
          <p:cNvSpPr>
            <a:spLocks noGrp="1"/>
          </p:cNvSpPr>
          <p:nvPr>
            <p:ph sz="quarter" idx="13"/>
          </p:nvPr>
        </p:nvSpPr>
        <p:spPr>
          <a:xfrm>
            <a:off x="1280160" y="2336913"/>
            <a:ext cx="4598126" cy="1490961"/>
          </a:xfrm>
        </p:spPr>
        <p:txBody>
          <a:bodyPr/>
          <a:lstStyle/>
          <a:p>
            <a:r>
              <a:rPr lang="el-GR" sz="1600" dirty="0"/>
              <a:t>Κλήση της </a:t>
            </a:r>
            <a:r>
              <a:rPr lang="en-US" sz="1600" dirty="0" err="1"/>
              <a:t>configureScheduler</a:t>
            </a:r>
            <a:r>
              <a:rPr lang="en-US" sz="1600" dirty="0"/>
              <a:t> </a:t>
            </a:r>
            <a:r>
              <a:rPr lang="el-GR" sz="1600" dirty="0"/>
              <a:t>με </a:t>
            </a:r>
            <a:r>
              <a:rPr lang="en-US" sz="1600" dirty="0" err="1"/>
              <a:t>schedulerType</a:t>
            </a:r>
            <a:r>
              <a:rPr lang="en-US" sz="1600" dirty="0"/>
              <a:t> </a:t>
            </a:r>
            <a:r>
              <a:rPr lang="el-GR" sz="1600" dirty="0"/>
              <a:t>που ορίζει ο χρήστης. Σύνδεση των </a:t>
            </a:r>
            <a:r>
              <a:rPr lang="en-US" sz="1600" dirty="0"/>
              <a:t>nodes </a:t>
            </a:r>
            <a:r>
              <a:rPr lang="el-GR" sz="1600" dirty="0"/>
              <a:t>με ενεργοποίηση </a:t>
            </a:r>
            <a:r>
              <a:rPr lang="en-US" sz="1600" dirty="0"/>
              <a:t>full buffer traffic </a:t>
            </a:r>
            <a:r>
              <a:rPr lang="el-GR" sz="1600" dirty="0"/>
              <a:t>στη </a:t>
            </a:r>
            <a:r>
              <a:rPr lang="en-US" sz="1600" dirty="0"/>
              <a:t>DL </a:t>
            </a:r>
            <a:r>
              <a:rPr lang="el-GR" sz="1600" dirty="0"/>
              <a:t>κατεύθυνση, προκειμένου να στέλνουμε διαρκώς νέα πακέτα στους χρήστες. Προσθήκη των </a:t>
            </a:r>
            <a:r>
              <a:rPr lang="en-US" sz="1600" dirty="0"/>
              <a:t>nodes </a:t>
            </a:r>
            <a:r>
              <a:rPr lang="el-GR" sz="1600" dirty="0"/>
              <a:t>στο </a:t>
            </a:r>
            <a:r>
              <a:rPr lang="en-US" sz="1600" dirty="0"/>
              <a:t>simulator.</a:t>
            </a:r>
          </a:p>
        </p:txBody>
      </p:sp>
      <p:sp>
        <p:nvSpPr>
          <p:cNvPr id="31" name="Content Placeholder 30">
            <a:extLst>
              <a:ext uri="{FF2B5EF4-FFF2-40B4-BE49-F238E27FC236}">
                <a16:creationId xmlns:a16="http://schemas.microsoft.com/office/drawing/2014/main" id="{E92B5FE8-CD60-773E-106E-827D0F86406E}"/>
              </a:ext>
            </a:extLst>
          </p:cNvPr>
          <p:cNvSpPr>
            <a:spLocks noGrp="1"/>
          </p:cNvSpPr>
          <p:nvPr>
            <p:ph sz="quarter" idx="15"/>
          </p:nvPr>
        </p:nvSpPr>
        <p:spPr>
          <a:xfrm>
            <a:off x="1280160" y="1083491"/>
            <a:ext cx="4598126" cy="928124"/>
          </a:xfrm>
        </p:spPr>
        <p:txBody>
          <a:bodyPr/>
          <a:lstStyle/>
          <a:p>
            <a:pPr marL="0" indent="0">
              <a:buNone/>
            </a:pPr>
            <a:r>
              <a:rPr lang="el-GR" sz="1600" dirty="0"/>
              <a:t>Υλοποίηση του </a:t>
            </a:r>
            <a:r>
              <a:rPr lang="en-US" sz="1600" dirty="0"/>
              <a:t>gNB node </a:t>
            </a:r>
            <a:r>
              <a:rPr lang="el-GR" sz="1600" dirty="0"/>
              <a:t>και πολλαπλών </a:t>
            </a:r>
            <a:r>
              <a:rPr lang="en-US" sz="1600" dirty="0"/>
              <a:t>UE nodes </a:t>
            </a:r>
            <a:r>
              <a:rPr lang="el-GR" sz="1600" dirty="0"/>
              <a:t>σε τυχαίες συντεταγμένες γύρω από αυτό. Ο αριθμός των </a:t>
            </a:r>
            <a:r>
              <a:rPr lang="en-US" sz="1600" dirty="0"/>
              <a:t>UEs </a:t>
            </a:r>
            <a:r>
              <a:rPr lang="el-GR" sz="1600" dirty="0"/>
              <a:t>ορίζεται από τον χρήστη.</a:t>
            </a:r>
            <a:endParaRPr lang="en-US" sz="1600" dirty="0"/>
          </a:p>
        </p:txBody>
      </p:sp>
      <p:pic>
        <p:nvPicPr>
          <p:cNvPr id="35" name="Picture 34">
            <a:extLst>
              <a:ext uri="{FF2B5EF4-FFF2-40B4-BE49-F238E27FC236}">
                <a16:creationId xmlns:a16="http://schemas.microsoft.com/office/drawing/2014/main" id="{12E3E49C-81A1-F6E1-AE95-4E52539DBD20}"/>
              </a:ext>
            </a:extLst>
          </p:cNvPr>
          <p:cNvPicPr>
            <a:picLocks noChangeAspect="1"/>
          </p:cNvPicPr>
          <p:nvPr/>
        </p:nvPicPr>
        <p:blipFill>
          <a:blip r:embed="rId3"/>
          <a:stretch>
            <a:fillRect/>
          </a:stretch>
        </p:blipFill>
        <p:spPr>
          <a:xfrm>
            <a:off x="6913708" y="209840"/>
            <a:ext cx="5061038" cy="2018487"/>
          </a:xfrm>
          <a:prstGeom prst="rect">
            <a:avLst/>
          </a:prstGeom>
        </p:spPr>
      </p:pic>
      <p:pic>
        <p:nvPicPr>
          <p:cNvPr id="37" name="Picture 36">
            <a:extLst>
              <a:ext uri="{FF2B5EF4-FFF2-40B4-BE49-F238E27FC236}">
                <a16:creationId xmlns:a16="http://schemas.microsoft.com/office/drawing/2014/main" id="{873B2000-CA01-FBBA-F4CF-C0388616296B}"/>
              </a:ext>
            </a:extLst>
          </p:cNvPr>
          <p:cNvPicPr>
            <a:picLocks noChangeAspect="1"/>
          </p:cNvPicPr>
          <p:nvPr/>
        </p:nvPicPr>
        <p:blipFill>
          <a:blip r:embed="rId4"/>
          <a:stretch>
            <a:fillRect/>
          </a:stretch>
        </p:blipFill>
        <p:spPr>
          <a:xfrm>
            <a:off x="6913708" y="2459377"/>
            <a:ext cx="5061038" cy="1490961"/>
          </a:xfrm>
          <a:prstGeom prst="rect">
            <a:avLst/>
          </a:prstGeom>
        </p:spPr>
      </p:pic>
      <p:pic>
        <p:nvPicPr>
          <p:cNvPr id="39" name="Picture 38">
            <a:extLst>
              <a:ext uri="{FF2B5EF4-FFF2-40B4-BE49-F238E27FC236}">
                <a16:creationId xmlns:a16="http://schemas.microsoft.com/office/drawing/2014/main" id="{D35D3578-D272-9FDB-414F-6E448AD9EF5F}"/>
              </a:ext>
            </a:extLst>
          </p:cNvPr>
          <p:cNvPicPr>
            <a:picLocks noChangeAspect="1"/>
          </p:cNvPicPr>
          <p:nvPr/>
        </p:nvPicPr>
        <p:blipFill>
          <a:blip r:embed="rId5"/>
          <a:stretch>
            <a:fillRect/>
          </a:stretch>
        </p:blipFill>
        <p:spPr>
          <a:xfrm>
            <a:off x="6913708" y="4326383"/>
            <a:ext cx="5061039" cy="1895473"/>
          </a:xfrm>
          <a:prstGeom prst="rect">
            <a:avLst/>
          </a:prstGeom>
        </p:spPr>
      </p:pic>
    </p:spTree>
    <p:extLst>
      <p:ext uri="{BB962C8B-B14F-4D97-AF65-F5344CB8AC3E}">
        <p14:creationId xmlns:p14="http://schemas.microsoft.com/office/powerpoint/2010/main" val="3638111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FCC38C-DF94-3C54-EA28-6C789520DF2A}"/>
            </a:ext>
          </a:extLst>
        </p:cNvPr>
        <p:cNvGrpSpPr/>
        <p:nvPr/>
      </p:nvGrpSpPr>
      <p:grpSpPr>
        <a:xfrm>
          <a:off x="0" y="0"/>
          <a:ext cx="0" cy="0"/>
          <a:chOff x="0" y="0"/>
          <a:chExt cx="0" cy="0"/>
        </a:xfrm>
      </p:grpSpPr>
      <p:sp>
        <p:nvSpPr>
          <p:cNvPr id="31" name="Content Placeholder 30">
            <a:extLst>
              <a:ext uri="{FF2B5EF4-FFF2-40B4-BE49-F238E27FC236}">
                <a16:creationId xmlns:a16="http://schemas.microsoft.com/office/drawing/2014/main" id="{DF6EC95D-2AD3-63CB-BA10-DCFA81748E34}"/>
              </a:ext>
            </a:extLst>
          </p:cNvPr>
          <p:cNvSpPr>
            <a:spLocks noGrp="1"/>
          </p:cNvSpPr>
          <p:nvPr>
            <p:ph sz="quarter" idx="15"/>
          </p:nvPr>
        </p:nvSpPr>
        <p:spPr>
          <a:xfrm>
            <a:off x="1206842" y="2327651"/>
            <a:ext cx="4728594" cy="2202695"/>
          </a:xfrm>
        </p:spPr>
        <p:txBody>
          <a:bodyPr/>
          <a:lstStyle/>
          <a:p>
            <a:pPr marL="0" indent="0">
              <a:buNone/>
            </a:pPr>
            <a:r>
              <a:rPr lang="el-GR" sz="1600" dirty="0"/>
              <a:t>Εκτέλεση του </a:t>
            </a:r>
            <a:r>
              <a:rPr lang="en-US" sz="1600" dirty="0"/>
              <a:t>simulation </a:t>
            </a:r>
            <a:r>
              <a:rPr lang="el-GR" sz="1600" dirty="0"/>
              <a:t>και λήψη των στατιστικών για κάθε κόμβο. Από τα </a:t>
            </a:r>
            <a:r>
              <a:rPr lang="en-US" sz="1600" dirty="0" err="1"/>
              <a:t>ueStats</a:t>
            </a:r>
            <a:r>
              <a:rPr lang="en-US" sz="1600" dirty="0"/>
              <a:t> </a:t>
            </a:r>
            <a:r>
              <a:rPr lang="el-GR" sz="1600" dirty="0"/>
              <a:t>κρατάμε τις τιμές του </a:t>
            </a:r>
            <a:r>
              <a:rPr lang="en-US" sz="1600" dirty="0"/>
              <a:t>MAC</a:t>
            </a:r>
            <a:r>
              <a:rPr lang="el-GR" sz="1600" dirty="0"/>
              <a:t>, που περιλαμβάνουν τιμές για τα </a:t>
            </a:r>
            <a:r>
              <a:rPr lang="en-US" sz="1600" dirty="0" err="1"/>
              <a:t>ReceivedBytes</a:t>
            </a:r>
            <a:r>
              <a:rPr lang="el-GR" sz="1600" dirty="0"/>
              <a:t> και χρησιμοποιούνται για να υπολογίσουμε το </a:t>
            </a:r>
            <a:r>
              <a:rPr lang="en-US" sz="1600" dirty="0"/>
              <a:t>throughput </a:t>
            </a:r>
            <a:r>
              <a:rPr lang="el-GR" sz="1600" dirty="0"/>
              <a:t>για κάθε </a:t>
            </a:r>
            <a:r>
              <a:rPr lang="en-US" sz="1600" dirty="0"/>
              <a:t>UE</a:t>
            </a:r>
            <a:r>
              <a:rPr lang="el-GR" sz="1600" dirty="0"/>
              <a:t>.</a:t>
            </a:r>
            <a:r>
              <a:rPr lang="en-US" sz="1600" dirty="0"/>
              <a:t> </a:t>
            </a:r>
            <a:r>
              <a:rPr lang="el-GR" sz="1600" dirty="0"/>
              <a:t>Έχοντας υπολογίσει και αποθηκεύσει το </a:t>
            </a:r>
            <a:r>
              <a:rPr lang="en-US" sz="1600" dirty="0"/>
              <a:t>throughput </a:t>
            </a:r>
            <a:r>
              <a:rPr lang="el-GR" sz="1600" dirty="0"/>
              <a:t>για κάθε </a:t>
            </a:r>
            <a:r>
              <a:rPr lang="en-US" sz="1600" dirty="0"/>
              <a:t>UE</a:t>
            </a:r>
            <a:r>
              <a:rPr lang="el-GR" sz="1600" dirty="0"/>
              <a:t> μπορούμε πλέον να υπολογίσουμε το </a:t>
            </a:r>
            <a:r>
              <a:rPr lang="en-US" sz="1600" dirty="0"/>
              <a:t>Average Throughput</a:t>
            </a:r>
            <a:r>
              <a:rPr lang="el-GR" sz="1600" dirty="0"/>
              <a:t>, καθώς και το </a:t>
            </a:r>
            <a:r>
              <a:rPr lang="en-US" sz="1600" dirty="0"/>
              <a:t>Jain’s Fairness Index.</a:t>
            </a:r>
          </a:p>
        </p:txBody>
      </p:sp>
      <p:pic>
        <p:nvPicPr>
          <p:cNvPr id="5" name="Picture 4">
            <a:extLst>
              <a:ext uri="{FF2B5EF4-FFF2-40B4-BE49-F238E27FC236}">
                <a16:creationId xmlns:a16="http://schemas.microsoft.com/office/drawing/2014/main" id="{2403F1FD-0D3F-9C3C-0176-F3F8FCD5C904}"/>
              </a:ext>
            </a:extLst>
          </p:cNvPr>
          <p:cNvPicPr>
            <a:picLocks noChangeAspect="1"/>
          </p:cNvPicPr>
          <p:nvPr/>
        </p:nvPicPr>
        <p:blipFill>
          <a:blip r:embed="rId3"/>
          <a:stretch>
            <a:fillRect/>
          </a:stretch>
        </p:blipFill>
        <p:spPr>
          <a:xfrm>
            <a:off x="6849156" y="96402"/>
            <a:ext cx="4915581" cy="6665195"/>
          </a:xfrm>
          <a:prstGeom prst="rect">
            <a:avLst/>
          </a:prstGeom>
        </p:spPr>
      </p:pic>
    </p:spTree>
    <p:extLst>
      <p:ext uri="{BB962C8B-B14F-4D97-AF65-F5344CB8AC3E}">
        <p14:creationId xmlns:p14="http://schemas.microsoft.com/office/powerpoint/2010/main" val="1033795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145DD5-D76B-0BE7-AAB6-ABA3E15B9CD4}"/>
            </a:ext>
          </a:extLst>
        </p:cNvPr>
        <p:cNvGrpSpPr/>
        <p:nvPr/>
      </p:nvGrpSpPr>
      <p:grpSpPr>
        <a:xfrm>
          <a:off x="0" y="0"/>
          <a:ext cx="0" cy="0"/>
          <a:chOff x="0" y="0"/>
          <a:chExt cx="0" cy="0"/>
        </a:xfrm>
      </p:grpSpPr>
      <p:sp>
        <p:nvSpPr>
          <p:cNvPr id="31" name="Content Placeholder 30">
            <a:extLst>
              <a:ext uri="{FF2B5EF4-FFF2-40B4-BE49-F238E27FC236}">
                <a16:creationId xmlns:a16="http://schemas.microsoft.com/office/drawing/2014/main" id="{3ACA25DC-F3F8-0059-F01A-4C4DC7B07ADB}"/>
              </a:ext>
            </a:extLst>
          </p:cNvPr>
          <p:cNvSpPr>
            <a:spLocks noGrp="1"/>
          </p:cNvSpPr>
          <p:nvPr>
            <p:ph sz="quarter" idx="15"/>
          </p:nvPr>
        </p:nvSpPr>
        <p:spPr>
          <a:xfrm>
            <a:off x="1136725" y="2488338"/>
            <a:ext cx="4959275" cy="1881323"/>
          </a:xfrm>
        </p:spPr>
        <p:txBody>
          <a:bodyPr/>
          <a:lstStyle/>
          <a:p>
            <a:pPr marL="0" indent="0">
              <a:buNone/>
            </a:pPr>
            <a:r>
              <a:rPr lang="el-GR" sz="1600" dirty="0"/>
              <a:t>Καλούμε τον προηγούμενο κώδικα όσες φορές εισάγει ο χρήστης. Ο κώδικας τρέχει και για τα 2 </a:t>
            </a:r>
            <a:r>
              <a:rPr lang="en-US" sz="1600" dirty="0"/>
              <a:t>scheduling algorithms </a:t>
            </a:r>
            <a:r>
              <a:rPr lang="el-GR" sz="1600" dirty="0"/>
              <a:t>για αριθμό </a:t>
            </a:r>
            <a:r>
              <a:rPr lang="en-US" sz="1600" dirty="0"/>
              <a:t>UEs </a:t>
            </a:r>
            <a:r>
              <a:rPr lang="el-GR" sz="1600" dirty="0"/>
              <a:t>πολλαπλάσιο του 4, με βάσει τον αριθμό που έδωσε ο χρήστης. Τα δεδομένα για το </a:t>
            </a:r>
            <a:r>
              <a:rPr lang="en-US" sz="1600" dirty="0"/>
              <a:t>Average Throughput </a:t>
            </a:r>
            <a:r>
              <a:rPr lang="el-GR" sz="1600" dirty="0"/>
              <a:t>και το </a:t>
            </a:r>
            <a:r>
              <a:rPr lang="en-US" sz="1600" dirty="0"/>
              <a:t>Jain’s Fairness Index </a:t>
            </a:r>
            <a:r>
              <a:rPr lang="el-GR" sz="1600" dirty="0"/>
              <a:t>αποθηκεύονται σε πίνακα και εκτυπώνονται σε 2 </a:t>
            </a:r>
            <a:r>
              <a:rPr lang="en-US" sz="1600" dirty="0"/>
              <a:t>plot </a:t>
            </a:r>
            <a:r>
              <a:rPr lang="el-GR" sz="1600" dirty="0"/>
              <a:t>που συγκρίνουν τα </a:t>
            </a:r>
            <a:r>
              <a:rPr lang="en-US" sz="1600" dirty="0"/>
              <a:t>strategies</a:t>
            </a:r>
          </a:p>
        </p:txBody>
      </p:sp>
      <p:pic>
        <p:nvPicPr>
          <p:cNvPr id="5" name="Picture 4">
            <a:extLst>
              <a:ext uri="{FF2B5EF4-FFF2-40B4-BE49-F238E27FC236}">
                <a16:creationId xmlns:a16="http://schemas.microsoft.com/office/drawing/2014/main" id="{A666C251-142B-A697-870A-E038BDA075FC}"/>
              </a:ext>
            </a:extLst>
          </p:cNvPr>
          <p:cNvPicPr>
            <a:picLocks noChangeAspect="1"/>
          </p:cNvPicPr>
          <p:nvPr/>
        </p:nvPicPr>
        <p:blipFill>
          <a:blip r:embed="rId3"/>
          <a:stretch>
            <a:fillRect/>
          </a:stretch>
        </p:blipFill>
        <p:spPr>
          <a:xfrm>
            <a:off x="6777682" y="2706372"/>
            <a:ext cx="5181235" cy="1445254"/>
          </a:xfrm>
          <a:prstGeom prst="rect">
            <a:avLst/>
          </a:prstGeom>
        </p:spPr>
      </p:pic>
    </p:spTree>
    <p:extLst>
      <p:ext uri="{BB962C8B-B14F-4D97-AF65-F5344CB8AC3E}">
        <p14:creationId xmlns:p14="http://schemas.microsoft.com/office/powerpoint/2010/main" val="2465929688"/>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alaxy presentation_Win32_SL_V16" id="{36B34AD0-AFC2-468E-8620-6CFD159B149F}" vid="{ACCF8893-1A0E-437D-A612-1659D305EA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0E87F72-70BF-43BC-A0D4-53665DC1267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FABD9919-8F5A-4B99-83E1-E90FE1DCF2E1}">
  <ds:schemaRefs>
    <ds:schemaRef ds:uri="http://schemas.microsoft.com/sharepoint/v3/contenttype/forms"/>
  </ds:schemaRefs>
</ds:datastoreItem>
</file>

<file path=customXml/itemProps3.xml><?xml version="1.0" encoding="utf-8"?>
<ds:datastoreItem xmlns:ds="http://schemas.openxmlformats.org/officeDocument/2006/customXml" ds:itemID="{52D646E0-DCC8-4209-B539-AA58186B682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{D2B04211-A3AC-41E8-AD75-E73136581921}tf89338750_win32</Template>
  <TotalTime>349</TotalTime>
  <Words>930</Words>
  <Application>Microsoft Office PowerPoint</Application>
  <PresentationFormat>Widescreen</PresentationFormat>
  <Paragraphs>92</Paragraphs>
  <Slides>12</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Univers</vt:lpstr>
      <vt:lpstr>Wingdings</vt:lpstr>
      <vt:lpstr>GradientVTI</vt:lpstr>
      <vt:lpstr>Scheduling αλγΟριθμοι σε MATLAB, για downlink σε LTE-4G  Βουλγαρησ νικολαοσ, 1084626 ΣΚΑΝΔΑΛΟΣ ΑΘΑΝΑΣΙΟΣ ΣΠΥΡΙΔΩΝ, 1084646</vt:lpstr>
      <vt:lpstr>ΣΤΟΧΟΙ Της ΕΡΓΑΣΙΑΣ</vt:lpstr>
      <vt:lpstr>υλοποιηση</vt:lpstr>
      <vt:lpstr>PowerPoint Presentation</vt:lpstr>
      <vt:lpstr>Μετρικεσ αξιολογησησ επιδοσεων</vt:lpstr>
      <vt:lpstr>Κωδικασ matlab</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ΒΟΥΛΓΑΡΗΣ ΝΙΚΟΛΑΟΣ</dc:creator>
  <cp:lastModifiedBy>ΒΟΥΛΓΑΡΗΣ ΝΙΚΟΛΑΟΣ</cp:lastModifiedBy>
  <cp:revision>5</cp:revision>
  <dcterms:created xsi:type="dcterms:W3CDTF">2024-11-10T12:12:04Z</dcterms:created>
  <dcterms:modified xsi:type="dcterms:W3CDTF">2024-11-10T18:01:32Z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