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6" r:id="rId4"/>
    <p:sldId id="293" r:id="rId5"/>
    <p:sldId id="285" r:id="rId6"/>
    <p:sldId id="290" r:id="rId7"/>
    <p:sldId id="291" r:id="rId8"/>
    <p:sldId id="288" r:id="rId9"/>
    <p:sldId id="289" r:id="rId10"/>
    <p:sldId id="287" r:id="rId11"/>
    <p:sldId id="28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BA2E7-57F0-43A2-A1BD-12294186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3" y="1993631"/>
            <a:ext cx="9328745" cy="4508522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EF9EB-1810-4557-8C55-7DA33203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6" y="1759663"/>
            <a:ext cx="9767073" cy="4326099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106-A769-4B38-9AFC-8723123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37</TotalTime>
  <Words>45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sequence diagrams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14</cp:revision>
  <dcterms:created xsi:type="dcterms:W3CDTF">2017-11-11T17:04:49Z</dcterms:created>
  <dcterms:modified xsi:type="dcterms:W3CDTF">2017-11-14T04:34:47Z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