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2" r:id="rId2"/>
    <p:sldId id="286" r:id="rId3"/>
    <p:sldId id="285" r:id="rId4"/>
    <p:sldId id="287" r:id="rId5"/>
    <p:sldId id="284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D39A-2DC3-4099-B2D3-ADF735C7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CEBA-112C-4EB5-908B-AEF18A1D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05874-B9BE-43E5-89EC-9F81404A7AB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330"/>
              </p:ext>
            </p:extLst>
          </p:nvPr>
        </p:nvGraphicFramePr>
        <p:xfrm>
          <a:off x="288758" y="2358189"/>
          <a:ext cx="11614484" cy="3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8924969" imgH="1914761" progId="Excel.Sheet.12">
                  <p:embed/>
                </p:oleObj>
              </mc:Choice>
              <mc:Fallback>
                <p:oleObj name="Worksheet" r:id="rId3" imgW="8924969" imgH="1914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758" y="2358189"/>
                        <a:ext cx="11614484" cy="3545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BA2E7-57F0-43A2-A1BD-122941867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33" y="1993631"/>
            <a:ext cx="9328745" cy="4508522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6</TotalTime>
  <Words>30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Wingdings 2</vt:lpstr>
      <vt:lpstr>Business sales training presentation</vt:lpstr>
      <vt:lpstr>Microsoft Excel Worksheet</vt:lpstr>
      <vt:lpstr>UltraLite Coding: Banqi</vt:lpstr>
      <vt:lpstr>Package Diagram</vt:lpstr>
      <vt:lpstr>Updated Design Class Diagram</vt:lpstr>
      <vt:lpstr>Refactoring and Design pattern list</vt:lpstr>
      <vt:lpstr>Traceability Link Matrix</vt:lpstr>
      <vt:lpstr>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Nicholas Walter</cp:lastModifiedBy>
  <cp:revision>6</cp:revision>
  <dcterms:created xsi:type="dcterms:W3CDTF">2017-11-11T17:04:49Z</dcterms:created>
  <dcterms:modified xsi:type="dcterms:W3CDTF">2017-11-12T23:10:41Z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