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82" r:id="rId2"/>
    <p:sldId id="299" r:id="rId3"/>
    <p:sldId id="283" r:id="rId4"/>
    <p:sldId id="286" r:id="rId5"/>
    <p:sldId id="293" r:id="rId6"/>
    <p:sldId id="296" r:id="rId7"/>
    <p:sldId id="298" r:id="rId8"/>
    <p:sldId id="297" r:id="rId9"/>
    <p:sldId id="285" r:id="rId10"/>
    <p:sldId id="290" r:id="rId11"/>
    <p:sldId id="291" r:id="rId12"/>
    <p:sldId id="288" r:id="rId13"/>
    <p:sldId id="289" r:id="rId14"/>
    <p:sldId id="287" r:id="rId15"/>
    <p:sldId id="284" r:id="rId16"/>
    <p:sldId id="294" r:id="rId17"/>
    <p:sldId id="295" r:id="rId18"/>
    <p:sldId id="2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2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326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7325D-7C6B-4659-A656-A772019985A7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6F1DE-7011-44EB-ACA9-621AFE57E0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52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FD80F-0FDC-4A05-9EF1-C028EC4EDC0A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039D5-9119-4C2A-87C5-029C8B6BF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white">
          <a:xfrm>
            <a:off x="203200" y="153923"/>
            <a:ext cx="89408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/>
        </p:nvSpPr>
        <p:spPr bwMode="blackWhite">
          <a:xfrm>
            <a:off x="9347200" y="152399"/>
            <a:ext cx="2641600" cy="655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2052960"/>
            <a:ext cx="84328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7200" y="2052960"/>
            <a:ext cx="26416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3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6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3200" y="147319"/>
            <a:ext cx="89408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blackWhite">
          <a:xfrm>
            <a:off x="9347200" y="147319"/>
            <a:ext cx="2608061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0" y="274639"/>
            <a:ext cx="2235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3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4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blackWhite">
          <a:xfrm>
            <a:off x="203200" y="153923"/>
            <a:ext cx="8940800" cy="6553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/>
        </p:nvSpPr>
        <p:spPr bwMode="blackWhite">
          <a:xfrm>
            <a:off x="9347200" y="152399"/>
            <a:ext cx="26416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2892277"/>
            <a:ext cx="84328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0400" y="2892277"/>
            <a:ext cx="21336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072"/>
            <a:ext cx="5384800" cy="44074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2"/>
            <a:ext cx="5384800" cy="44074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386917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2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4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200" y="150919"/>
            <a:ext cx="11775736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9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blackWhite">
          <a:xfrm>
            <a:off x="9347200" y="150876"/>
            <a:ext cx="2641600" cy="655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9" name="Rectangle 8"/>
          <p:cNvSpPr/>
          <p:nvPr/>
        </p:nvSpPr>
        <p:spPr>
          <a:xfrm>
            <a:off x="203200" y="152400"/>
            <a:ext cx="89408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6336" y="457200"/>
            <a:ext cx="2234213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2800" y="304801"/>
            <a:ext cx="782320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3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6336" y="2130552"/>
            <a:ext cx="2231136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25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9" name="Rectangle 8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50400" y="460248"/>
            <a:ext cx="22352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3200" y="152400"/>
            <a:ext cx="8940800" cy="65532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0400" y="2133600"/>
            <a:ext cx="22352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92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blackWhite">
          <a:xfrm>
            <a:off x="203199" y="152401"/>
            <a:ext cx="11752063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203200" y="1634971"/>
            <a:ext cx="11775736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55847"/>
            <a:ext cx="11175013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999" y="1719071"/>
            <a:ext cx="11210524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517" y="6356350"/>
            <a:ext cx="284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0" y="6356350"/>
            <a:ext cx="447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9573" y="6355080"/>
            <a:ext cx="777288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6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sz="2400" kern="1200" spc="15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Wingdings" pitchFamily="2" charset="2"/>
        <a:buChar char="§"/>
        <a:defRPr sz="2000" kern="1200" spc="1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600" kern="1200" spc="1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>
            <a:lumMod val="50000"/>
          </a:schemeClr>
        </a:buClr>
        <a:buFont typeface="Wingdings" pitchFamily="2" charset="2"/>
        <a:buChar char="§"/>
        <a:defRPr sz="1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§"/>
        <a:defRPr sz="1300" kern="1200" spc="1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Wingdings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Wingdings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8pPr>
      <a:lvl9pPr marL="2366010" indent="-171450" algn="l" defTabSz="914400" rtl="0" eaLnBrk="1" latinLnBrk="0" hangingPunct="1">
        <a:spcBef>
          <a:spcPct val="20000"/>
        </a:spcBef>
        <a:buClr>
          <a:schemeClr val="accent5">
            <a:lumMod val="75000"/>
          </a:schemeClr>
        </a:buClr>
        <a:buFont typeface="Wingdings" panose="05000000000000000000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UltraLite Coding:</a:t>
            </a:r>
            <a:br>
              <a:rPr lang="en-US" dirty="0"/>
            </a:br>
            <a:r>
              <a:rPr lang="en-US" i="1" dirty="0"/>
              <a:t>Banqi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347200" y="2052959"/>
            <a:ext cx="2641600" cy="2109967"/>
          </a:xfrm>
        </p:spPr>
        <p:txBody>
          <a:bodyPr>
            <a:normAutofit/>
          </a:bodyPr>
          <a:lstStyle/>
          <a:p>
            <a:r>
              <a:rPr lang="en-US" dirty="0"/>
              <a:t>Nicholas Walter</a:t>
            </a:r>
          </a:p>
          <a:p>
            <a:r>
              <a:rPr lang="en-US" dirty="0"/>
              <a:t>Tyler Hogenson</a:t>
            </a:r>
          </a:p>
          <a:p>
            <a:r>
              <a:rPr lang="en-US" dirty="0"/>
              <a:t>Spencer </a:t>
            </a:r>
            <a:r>
              <a:rPr lang="en-US" dirty="0" err="1"/>
              <a:t>Lofing</a:t>
            </a:r>
            <a:endParaRPr lang="en-US" dirty="0"/>
          </a:p>
          <a:p>
            <a:r>
              <a:rPr lang="en-US" dirty="0"/>
              <a:t>Ben Finnerty</a:t>
            </a:r>
          </a:p>
          <a:p>
            <a:r>
              <a:rPr lang="en-US" dirty="0"/>
              <a:t>Max Maier</a:t>
            </a:r>
          </a:p>
        </p:txBody>
      </p:sp>
    </p:spTree>
    <p:extLst>
      <p:ext uri="{BB962C8B-B14F-4D97-AF65-F5344CB8AC3E}">
        <p14:creationId xmlns:p14="http://schemas.microsoft.com/office/powerpoint/2010/main" val="17272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795" y="368830"/>
            <a:ext cx="9575801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14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455083"/>
            <a:ext cx="71120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75" y="3526896"/>
            <a:ext cx="70040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84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08" y="289454"/>
            <a:ext cx="4006354" cy="377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4" y="1461030"/>
            <a:ext cx="6932511" cy="491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08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341" y="504296"/>
            <a:ext cx="9711492" cy="593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85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AD15-9B79-4B41-A397-F5540D7E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and Design pattern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38540-EF4F-4AD6-96A0-476B64F74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Separated classes into Model-View-Controller packages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Implemented Façade Pattern by creating a few other packages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Used Extraction to reduce reuse of code within classes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Rearranged classes to have Low Coupling</a:t>
            </a:r>
          </a:p>
          <a:p>
            <a:endParaRPr lang="en-US" dirty="0"/>
          </a:p>
          <a:p>
            <a:r>
              <a:rPr lang="en-US" dirty="0"/>
              <a:t>Removed Log.java, Profile.java, and Invitation.java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3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9657-9629-4C65-8E96-6711F60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Traceability Link Matrix</a:t>
            </a:r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7" y="2232573"/>
            <a:ext cx="11699038" cy="258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07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17" y="2149445"/>
            <a:ext cx="1375027" cy="1632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744" y="2149445"/>
            <a:ext cx="10329364" cy="1632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60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436" y="2240886"/>
            <a:ext cx="2348952" cy="278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387" y="2240887"/>
            <a:ext cx="5676633" cy="2789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07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C52F-AC76-4005-87F4-13AAB107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5242C-96E8-4127-96D9-66BACA6EB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3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C764-0766-4004-9BD1-A61A7123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85A9B-34C8-47B9-B17B-B6825BACA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99" y="1719071"/>
            <a:ext cx="11210524" cy="4783082"/>
          </a:xfrm>
        </p:spPr>
        <p:txBody>
          <a:bodyPr/>
          <a:lstStyle/>
          <a:p>
            <a:r>
              <a:rPr lang="en-US" dirty="0"/>
              <a:t>Description of Banqi</a:t>
            </a:r>
          </a:p>
          <a:p>
            <a:pPr lvl="1"/>
            <a:r>
              <a:rPr lang="en-US" dirty="0"/>
              <a:t>Half/Blind Chinese Chess – game consists of tokens with various power levels, each placed face-down on the board in a random position. Tokens must be flipped face up (revealing color/power level) before you can move them – higher power level tokens can take higher power level tokens.</a:t>
            </a:r>
          </a:p>
          <a:p>
            <a:endParaRPr lang="en-US" dirty="0"/>
          </a:p>
          <a:p>
            <a:r>
              <a:rPr lang="en-US" dirty="0"/>
              <a:t>How much progress had we made at the end of the last increment?</a:t>
            </a:r>
          </a:p>
          <a:p>
            <a:pPr lvl="1"/>
            <a:r>
              <a:rPr lang="en-US" dirty="0"/>
              <a:t>Full implementation of the game (including the UI for the game); but only little progress for the database/server side of things</a:t>
            </a:r>
          </a:p>
          <a:p>
            <a:endParaRPr lang="en-US" dirty="0"/>
          </a:p>
          <a:p>
            <a:r>
              <a:rPr lang="en-US" dirty="0"/>
              <a:t>Where are we at now?</a:t>
            </a:r>
          </a:p>
          <a:p>
            <a:pPr lvl="1"/>
            <a:r>
              <a:rPr lang="en-US" dirty="0"/>
              <a:t>(Almost) fully functional, satisfying all of the core requirements excluding </a:t>
            </a:r>
          </a:p>
        </p:txBody>
      </p:sp>
    </p:spTree>
    <p:extLst>
      <p:ext uri="{BB962C8B-B14F-4D97-AF65-F5344CB8AC3E}">
        <p14:creationId xmlns:p14="http://schemas.microsoft.com/office/powerpoint/2010/main" val="306676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F149-64B7-4714-999B-BDD67BDE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C8D1DA-8385-4A4F-9B8D-080ABA2C9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395" y="1719263"/>
            <a:ext cx="4080135" cy="4406900"/>
          </a:xfrm>
        </p:spPr>
      </p:pic>
    </p:spTree>
    <p:extLst>
      <p:ext uri="{BB962C8B-B14F-4D97-AF65-F5344CB8AC3E}">
        <p14:creationId xmlns:p14="http://schemas.microsoft.com/office/powerpoint/2010/main" val="371820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3BC2-5FDA-4C49-BBEF-BAC79C01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B29996-92F6-4893-9806-93343024E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45" y="1757945"/>
            <a:ext cx="9774834" cy="4329536"/>
          </a:xfrm>
        </p:spPr>
      </p:pic>
    </p:spTree>
    <p:extLst>
      <p:ext uri="{BB962C8B-B14F-4D97-AF65-F5344CB8AC3E}">
        <p14:creationId xmlns:p14="http://schemas.microsoft.com/office/powerpoint/2010/main" val="295547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4F54-C236-4D7E-8D3F-AC3FFC04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sequence diagrams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228" y="1810703"/>
            <a:ext cx="9704556" cy="4406900"/>
          </a:xfrm>
        </p:spPr>
      </p:pic>
    </p:spTree>
    <p:extLst>
      <p:ext uri="{BB962C8B-B14F-4D97-AF65-F5344CB8AC3E}">
        <p14:creationId xmlns:p14="http://schemas.microsoft.com/office/powerpoint/2010/main" val="315967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4F54-C236-4D7E-8D3F-AC3FFC04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sequence diagrams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19" y="1719263"/>
            <a:ext cx="7514705" cy="4573472"/>
          </a:xfrm>
        </p:spPr>
      </p:pic>
    </p:spTree>
    <p:extLst>
      <p:ext uri="{BB962C8B-B14F-4D97-AF65-F5344CB8AC3E}">
        <p14:creationId xmlns:p14="http://schemas.microsoft.com/office/powerpoint/2010/main" val="147065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4F54-C236-4D7E-8D3F-AC3FFC04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sequence diagrams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557" y="1654233"/>
            <a:ext cx="7705897" cy="4921133"/>
          </a:xfrm>
        </p:spPr>
      </p:pic>
    </p:spTree>
    <p:extLst>
      <p:ext uri="{BB962C8B-B14F-4D97-AF65-F5344CB8AC3E}">
        <p14:creationId xmlns:p14="http://schemas.microsoft.com/office/powerpoint/2010/main" val="306212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4F54-C236-4D7E-8D3F-AC3FFC04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sequence diagrams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31" y="1677698"/>
            <a:ext cx="8645237" cy="4905982"/>
          </a:xfrm>
        </p:spPr>
      </p:pic>
    </p:spTree>
    <p:extLst>
      <p:ext uri="{BB962C8B-B14F-4D97-AF65-F5344CB8AC3E}">
        <p14:creationId xmlns:p14="http://schemas.microsoft.com/office/powerpoint/2010/main" val="323964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F4E-689D-468F-9AC3-8F6D7755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Design Class Diagram, Overview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3" y="1300163"/>
            <a:ext cx="10768365" cy="5244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313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ales training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training presentation.potx" id="{43A08E4F-B0EF-4939-AE80-92C3CECADCD8}" vid="{E3DA271C-F552-4722-8084-29919216053E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training presentation</Template>
  <TotalTime>72</TotalTime>
  <Words>168</Words>
  <Application>Microsoft Office PowerPoint</Application>
  <PresentationFormat>Widescreen</PresentationFormat>
  <Paragraphs>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Wingdings</vt:lpstr>
      <vt:lpstr>Wingdings 2</vt:lpstr>
      <vt:lpstr>Business sales training presentation</vt:lpstr>
      <vt:lpstr>UltraLite Coding: Banqi</vt:lpstr>
      <vt:lpstr>RECAP</vt:lpstr>
      <vt:lpstr>Entity Relationship diagram</vt:lpstr>
      <vt:lpstr>Package Diagram</vt:lpstr>
      <vt:lpstr>Updated sequence diagrams</vt:lpstr>
      <vt:lpstr>Updated sequence diagrams</vt:lpstr>
      <vt:lpstr>Updated sequence diagrams</vt:lpstr>
      <vt:lpstr>Updated sequence diagrams</vt:lpstr>
      <vt:lpstr>Updated Design Class Diagram, Overview</vt:lpstr>
      <vt:lpstr>PowerPoint Presentation</vt:lpstr>
      <vt:lpstr>PowerPoint Presentation</vt:lpstr>
      <vt:lpstr>PowerPoint Presentation</vt:lpstr>
      <vt:lpstr>PowerPoint Presentation</vt:lpstr>
      <vt:lpstr>Refactoring and Design pattern list</vt:lpstr>
      <vt:lpstr>Traceability Link Matrix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UltraLite Coding: Banqi</dc:title>
  <dc:creator>Nicholas Walter</dc:creator>
  <cp:lastModifiedBy>Nicholas Walter</cp:lastModifiedBy>
  <cp:revision>25</cp:revision>
  <dcterms:created xsi:type="dcterms:W3CDTF">2017-11-11T17:04:49Z</dcterms:created>
  <dcterms:modified xsi:type="dcterms:W3CDTF">2017-11-16T01:56:58Z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74066600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