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7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8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6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8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2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B17F-D068-4A35-BFA2-6DD63FFF7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UltraLite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3482E-8E85-445E-AFDD-DFF8A8214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3439901" cy="1409712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Max Maier</a:t>
            </a:r>
          </a:p>
          <a:p>
            <a:r>
              <a:rPr lang="en-US" dirty="0"/>
              <a:t>Tyler Hogenson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8800077-D477-4164-AD52-F2C95CEB097E}"/>
              </a:ext>
            </a:extLst>
          </p:cNvPr>
          <p:cNvSpPr txBox="1">
            <a:spLocks/>
          </p:cNvSpPr>
          <p:nvPr/>
        </p:nvSpPr>
        <p:spPr>
          <a:xfrm>
            <a:off x="3851237" y="4664218"/>
            <a:ext cx="3439901" cy="1409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Ben Finnerty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17A4-6119-4337-ADAD-C9757C15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37EA-7837-4756-9C47-68A2E71F6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9503-57EE-4253-BB0C-FB31314A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CD21-42B9-447A-918F-DA3A4B95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2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A51-3E51-4723-B1E2-FE53EF3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BF24-E9CD-40FC-937C-4522D98D8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0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AE7B-9AA3-4102-A5EC-002C891B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C704-ABCF-4D49-B74E-C6E0866C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4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6484-FB57-4B77-9B4D-3852FE03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A1D6-6C62-4CED-AE1A-58EB6417C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04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420C-3FD0-44C0-94F2-39C7ACC6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EF92-30AE-49B2-824F-DF5C9D56E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4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ECC8-658F-4FF8-B9A7-619A08F9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0C6B-57DC-4300-8635-53594D3B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4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4BCD-88FC-4B30-A88D-BDCBE9C9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AC58-34D7-44C2-A01D-97417F35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0422"/>
            <a:ext cx="7315200" cy="6529136"/>
          </a:xfrm>
        </p:spPr>
        <p:txBody>
          <a:bodyPr>
            <a:normAutofit/>
          </a:bodyPr>
          <a:lstStyle/>
          <a:p>
            <a:r>
              <a:rPr lang="en-US" dirty="0"/>
              <a:t>Teamwork: </a:t>
            </a:r>
          </a:p>
          <a:p>
            <a:pPr lvl="1"/>
            <a:r>
              <a:rPr lang="en-US" dirty="0"/>
              <a:t>Challenge: we struggled to follow through on our plans.</a:t>
            </a:r>
          </a:p>
          <a:p>
            <a:pPr lvl="1"/>
            <a:r>
              <a:rPr lang="en-US" dirty="0"/>
              <a:t>Lesson: make more manageable plans.</a:t>
            </a:r>
          </a:p>
          <a:p>
            <a:r>
              <a:rPr lang="en-US" dirty="0"/>
              <a:t>Communication:</a:t>
            </a:r>
          </a:p>
          <a:p>
            <a:pPr lvl="1"/>
            <a:r>
              <a:rPr lang="en-US" dirty="0"/>
              <a:t>Challenge: we struggled to communicate our difficulties.</a:t>
            </a:r>
          </a:p>
          <a:p>
            <a:pPr lvl="1"/>
            <a:r>
              <a:rPr lang="en-US" dirty="0"/>
              <a:t>Lesson: communicate our difficulties.</a:t>
            </a:r>
          </a:p>
          <a:p>
            <a:r>
              <a:rPr lang="en-US" dirty="0"/>
              <a:t>Software Design:</a:t>
            </a:r>
          </a:p>
          <a:p>
            <a:pPr lvl="1"/>
            <a:r>
              <a:rPr lang="en-US" dirty="0"/>
              <a:t>Challenge: we struggled to do TDD or use Agile Methodology.</a:t>
            </a:r>
          </a:p>
          <a:p>
            <a:pPr lvl="1"/>
            <a:r>
              <a:rPr lang="en-US" dirty="0"/>
              <a:t>Lesson: making more time for work allows us to work how we want to.</a:t>
            </a:r>
          </a:p>
          <a:p>
            <a:r>
              <a:rPr lang="en-US" dirty="0"/>
              <a:t>Software Development:</a:t>
            </a:r>
          </a:p>
          <a:p>
            <a:pPr lvl="1"/>
            <a:r>
              <a:rPr lang="en-US" dirty="0"/>
              <a:t>Challenge: we struggled to implement as many design patterns as we would’ve liked.</a:t>
            </a:r>
          </a:p>
          <a:p>
            <a:pPr lvl="1"/>
            <a:r>
              <a:rPr lang="en-US" dirty="0"/>
              <a:t>Lesson: making more time for work allows us to implement what we want to.</a:t>
            </a:r>
          </a:p>
          <a:p>
            <a:r>
              <a:rPr lang="en-US" dirty="0"/>
              <a:t>Commit Log: </a:t>
            </a:r>
          </a:p>
          <a:p>
            <a:pPr lvl="1"/>
            <a:r>
              <a:rPr lang="en-US" dirty="0"/>
              <a:t>Challenge: 156 commits the week of November 12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Lesson: ensure all group members are doing their parts before the weekend before the due date.</a:t>
            </a:r>
          </a:p>
        </p:txBody>
      </p:sp>
    </p:spTree>
    <p:extLst>
      <p:ext uri="{BB962C8B-B14F-4D97-AF65-F5344CB8AC3E}">
        <p14:creationId xmlns:p14="http://schemas.microsoft.com/office/powerpoint/2010/main" val="441682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D90C-E70F-46A8-9BF0-7C0ECAA7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B63A-D2DB-4567-B1E3-A78BDF1E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1EB0-5BC6-45C3-8E06-97320A05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3038-B50A-4D2E-90CB-EC0A7B2E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had regular weekly meetings.</a:t>
            </a:r>
          </a:p>
          <a:p>
            <a:pPr lvl="1"/>
            <a:r>
              <a:rPr lang="en-US" sz="3000" dirty="0"/>
              <a:t>Usually on Sundays.</a:t>
            </a:r>
          </a:p>
          <a:p>
            <a:r>
              <a:rPr lang="en-US" sz="3200" dirty="0"/>
              <a:t>We communicated consistently, mostly via text.</a:t>
            </a:r>
          </a:p>
          <a:p>
            <a:r>
              <a:rPr lang="en-US" sz="3200" dirty="0"/>
              <a:t>We broke up work to be done as Issues on GitHub.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248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F2BE-55A9-48C7-8B1B-0E04B06E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26162"/>
            <a:ext cx="3852070" cy="46011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More Information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1E8E55-4C96-4618-94F8-610C732F3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16" y="623376"/>
            <a:ext cx="5197642" cy="5611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66CA6-94F0-4ECA-AE05-30DE8A1C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074" y="1768662"/>
            <a:ext cx="6007092" cy="4465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7D75A-470D-442E-87C6-9DAC3C50D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716" y="246092"/>
            <a:ext cx="2919663" cy="20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9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F230-807D-42B9-86FD-FC73B5CD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385B-8D63-4668-A8C5-F7321A65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46647"/>
            <a:ext cx="7315200" cy="1975345"/>
          </a:xfrm>
        </p:spPr>
        <p:txBody>
          <a:bodyPr/>
          <a:lstStyle/>
          <a:p>
            <a:r>
              <a:rPr lang="en-US" dirty="0"/>
              <a:t>Description of Banqi</a:t>
            </a:r>
          </a:p>
          <a:p>
            <a:pPr lvl="1"/>
            <a:r>
              <a:rPr lang="en-US" dirty="0"/>
              <a:t>Half/Blind Chinese Chess – game consists of tokens with various power levels, each placed face-down on the board in a random position. Tokens must be flipped face up (revealing color/power level) before you can move them – higher power level tokens can take lower power level tokens. Soldier can take General, General cannot take Soldier, Cannon can take anything (by jumping).</a:t>
            </a:r>
          </a:p>
        </p:txBody>
      </p:sp>
      <p:pic>
        <p:nvPicPr>
          <p:cNvPr id="1028" name="Picture 4" descr="Image result for banqi">
            <a:extLst>
              <a:ext uri="{FF2B5EF4-FFF2-40B4-BE49-F238E27FC236}">
                <a16:creationId xmlns:a16="http://schemas.microsoft.com/office/drawing/2014/main" id="{37223C20-ED66-405B-906C-E8592E41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04" y="2221992"/>
            <a:ext cx="5605712" cy="4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65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8C4A-80BC-4A02-BF34-9F8B5894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Improvements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(Issues Closed)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CEB9-53DD-40CD-9089-078ECA8B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#72 – Speed up Queries (Spencer)</a:t>
            </a:r>
          </a:p>
          <a:p>
            <a:r>
              <a:rPr lang="en-US" dirty="0"/>
              <a:t>#75 – Implement Forfeit Game, UI Side (Tyler)</a:t>
            </a:r>
          </a:p>
          <a:p>
            <a:r>
              <a:rPr lang="en-US" dirty="0"/>
              <a:t>#76 – Improvements to Active Games (Nicholas)</a:t>
            </a:r>
          </a:p>
          <a:p>
            <a:r>
              <a:rPr lang="en-US" dirty="0"/>
              <a:t>#77 – Add a Refresh to the Board (Tyler)</a:t>
            </a:r>
          </a:p>
          <a:p>
            <a:r>
              <a:rPr lang="en-US" dirty="0"/>
              <a:t>#82 – Hash Passwords (Spencer)</a:t>
            </a:r>
          </a:p>
          <a:p>
            <a:r>
              <a:rPr lang="en-US" dirty="0"/>
              <a:t>#83 – Fix Package Extensions (Max)</a:t>
            </a:r>
          </a:p>
          <a:p>
            <a:r>
              <a:rPr lang="en-US" dirty="0"/>
              <a:t>#86 – Fix Deregister (Spencer)</a:t>
            </a:r>
          </a:p>
          <a:p>
            <a:r>
              <a:rPr lang="en-US" dirty="0"/>
              <a:t>#88 – Show Color of User on Board (Tyler)</a:t>
            </a:r>
          </a:p>
          <a:p>
            <a:r>
              <a:rPr lang="en-US" dirty="0"/>
              <a:t>#91 – Implement Forfeit Game, Database Side (Spencer)</a:t>
            </a:r>
          </a:p>
          <a:p>
            <a:r>
              <a:rPr lang="en-US" dirty="0"/>
              <a:t>#95 – Fix Graveyard Issue (Nicholas, Max)</a:t>
            </a:r>
          </a:p>
        </p:txBody>
      </p:sp>
    </p:spTree>
    <p:extLst>
      <p:ext uri="{BB962C8B-B14F-4D97-AF65-F5344CB8AC3E}">
        <p14:creationId xmlns:p14="http://schemas.microsoft.com/office/powerpoint/2010/main" val="37140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603D-B1FE-431F-9902-5E31A4BC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1D5E5-58BE-4A09-8551-6870E7D40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31" y="741105"/>
            <a:ext cx="5755104" cy="5375790"/>
          </a:xfrm>
        </p:spPr>
      </p:pic>
    </p:spTree>
    <p:extLst>
      <p:ext uri="{BB962C8B-B14F-4D97-AF65-F5344CB8AC3E}">
        <p14:creationId xmlns:p14="http://schemas.microsoft.com/office/powerpoint/2010/main" val="334686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0D05-7F64-4C1F-A24A-3640BCAE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Document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87D84E-D462-4237-879D-CF2C49313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47568"/>
            <a:ext cx="7315200" cy="45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6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763B-5E99-49FD-8118-7886A00D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1,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Package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BFEE5-EE00-409F-9F15-110914DC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71" y="854180"/>
            <a:ext cx="6713145" cy="5149640"/>
          </a:xfrm>
        </p:spPr>
      </p:pic>
    </p:spTree>
    <p:extLst>
      <p:ext uri="{BB962C8B-B14F-4D97-AF65-F5344CB8AC3E}">
        <p14:creationId xmlns:p14="http://schemas.microsoft.com/office/powerpoint/2010/main" val="195846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333E-CB36-4DFA-A806-85D57D03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2,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Design Class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EF9F-6339-4FB5-B839-DAFC940D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28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33</TotalTime>
  <Words>403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Corbel</vt:lpstr>
      <vt:lpstr>Wingdings 2</vt:lpstr>
      <vt:lpstr>Frame</vt:lpstr>
      <vt:lpstr>UltraLite Coding</vt:lpstr>
      <vt:lpstr>How did we work?</vt:lpstr>
      <vt:lpstr>More Information</vt:lpstr>
      <vt:lpstr>Banqi</vt:lpstr>
      <vt:lpstr>Code Improvements  (Issues Closed)</vt:lpstr>
      <vt:lpstr>Use Case Document</vt:lpstr>
      <vt:lpstr>Domain Model Document</vt:lpstr>
      <vt:lpstr>Design Document,  Part 1,  Package Diagram</vt:lpstr>
      <vt:lpstr>Design Document,  Part 2,  Design Class Diagram</vt:lpstr>
      <vt:lpstr>Design Document,  Part 3,  Sequence Diagram 1</vt:lpstr>
      <vt:lpstr>Design Document,  Part 3,  Sequence Diagram 2</vt:lpstr>
      <vt:lpstr>Design Document,  Part 3,  Sequence Diagram 3</vt:lpstr>
      <vt:lpstr>Testing Document</vt:lpstr>
      <vt:lpstr>Development Manual</vt:lpstr>
      <vt:lpstr>Refactoring and Design Pattern List</vt:lpstr>
      <vt:lpstr>Traceability Link Matrix</vt:lpstr>
      <vt:lpstr>Challenges and Lessons Learned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</dc:title>
  <dc:creator>Nicholas Walter</dc:creator>
  <cp:lastModifiedBy>Nicholas Walter</cp:lastModifiedBy>
  <cp:revision>35</cp:revision>
  <dcterms:created xsi:type="dcterms:W3CDTF">2017-11-30T21:23:56Z</dcterms:created>
  <dcterms:modified xsi:type="dcterms:W3CDTF">2017-11-30T21:59:46Z</dcterms:modified>
</cp:coreProperties>
</file>