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37EA-7837-4756-9C47-68A2E71F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D21-42B9-447A-918F-DA3A4B9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F24-E9CD-40FC-937C-4522D98D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A1D6-6C62-4CED-AE1A-58EB6417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EF92-30AE-49B2-824F-DF5C9D5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C6B-57DC-4300-8635-53594D3B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regularly,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higher power level tokens.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F9F-6339-4FB5-B839-DAFC940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386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</vt:lpstr>
      <vt:lpstr>Testing Document</vt:lpstr>
      <vt:lpstr>Development Manual</vt:lpstr>
      <vt:lpstr>Refactoring and Design Pattern List</vt:lpstr>
      <vt:lpstr>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Nicholas Walter</cp:lastModifiedBy>
  <cp:revision>34</cp:revision>
  <dcterms:created xsi:type="dcterms:W3CDTF">2017-11-30T21:23:56Z</dcterms:created>
  <dcterms:modified xsi:type="dcterms:W3CDTF">2017-11-30T21:56:16Z</dcterms:modified>
</cp:coreProperties>
</file>