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82" r:id="rId2"/>
    <p:sldId id="283" r:id="rId3"/>
    <p:sldId id="286" r:id="rId4"/>
    <p:sldId id="293" r:id="rId5"/>
    <p:sldId id="296" r:id="rId6"/>
    <p:sldId id="298" r:id="rId7"/>
    <p:sldId id="297" r:id="rId8"/>
    <p:sldId id="285" r:id="rId9"/>
    <p:sldId id="290" r:id="rId10"/>
    <p:sldId id="291" r:id="rId11"/>
    <p:sldId id="288" r:id="rId12"/>
    <p:sldId id="289" r:id="rId13"/>
    <p:sldId id="287" r:id="rId14"/>
    <p:sldId id="284" r:id="rId15"/>
    <p:sldId id="294" r:id="rId16"/>
    <p:sldId id="295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55083"/>
            <a:ext cx="71120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526896"/>
            <a:ext cx="70040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8" y="289454"/>
            <a:ext cx="4006354" cy="377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1461030"/>
            <a:ext cx="6932511" cy="4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41" y="504296"/>
            <a:ext cx="9711492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  <a:p>
            <a:r>
              <a:rPr lang="en-US" dirty="0"/>
              <a:t>Removed Log.java, Profile.java, and Invitation.java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7" y="2232573"/>
            <a:ext cx="11699038" cy="258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7" y="2149445"/>
            <a:ext cx="1375027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44" y="2149445"/>
            <a:ext cx="10329364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6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6" y="2240886"/>
            <a:ext cx="2348952" cy="27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87" y="2240887"/>
            <a:ext cx="5676633" cy="278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C8D1DA-8385-4A4F-9B8D-080ABA2C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5" y="1719263"/>
            <a:ext cx="4080135" cy="4406900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1A1A7-3F97-4232-9B9C-98555A1D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39" y="1758518"/>
            <a:ext cx="9772246" cy="4328390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28" y="1810703"/>
            <a:ext cx="9704556" cy="4406900"/>
          </a:xfrm>
        </p:spPr>
      </p:pic>
    </p:spTree>
    <p:extLst>
      <p:ext uri="{BB962C8B-B14F-4D97-AF65-F5344CB8AC3E}">
        <p14:creationId xmlns:p14="http://schemas.microsoft.com/office/powerpoint/2010/main" val="31596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9" y="1719263"/>
            <a:ext cx="7514705" cy="4573472"/>
          </a:xfrm>
        </p:spPr>
      </p:pic>
    </p:spTree>
    <p:extLst>
      <p:ext uri="{BB962C8B-B14F-4D97-AF65-F5344CB8AC3E}">
        <p14:creationId xmlns:p14="http://schemas.microsoft.com/office/powerpoint/2010/main" val="14706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57" y="1654233"/>
            <a:ext cx="7705897" cy="4921133"/>
          </a:xfrm>
        </p:spPr>
      </p:pic>
    </p:spTree>
    <p:extLst>
      <p:ext uri="{BB962C8B-B14F-4D97-AF65-F5344CB8AC3E}">
        <p14:creationId xmlns:p14="http://schemas.microsoft.com/office/powerpoint/2010/main" val="30621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1" y="1677698"/>
            <a:ext cx="8645237" cy="4905982"/>
          </a:xfrm>
        </p:spPr>
      </p:pic>
    </p:spTree>
    <p:extLst>
      <p:ext uri="{BB962C8B-B14F-4D97-AF65-F5344CB8AC3E}">
        <p14:creationId xmlns:p14="http://schemas.microsoft.com/office/powerpoint/2010/main" val="32396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" y="1300163"/>
            <a:ext cx="10768365" cy="524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95" y="368830"/>
            <a:ext cx="9575801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67</TotalTime>
  <Words>50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Wingdings</vt:lpstr>
      <vt:lpstr>Wingdings 2</vt:lpstr>
      <vt:lpstr>Business sales training presentation</vt:lpstr>
      <vt:lpstr>UltraLite Coding: Banqi</vt:lpstr>
      <vt:lpstr>Entity Relationship diagram</vt:lpstr>
      <vt:lpstr>Package Diagram</vt:lpstr>
      <vt:lpstr>Updated sequence diagrams</vt:lpstr>
      <vt:lpstr>Updated sequence diagrams</vt:lpstr>
      <vt:lpstr>Updated sequence diagrams</vt:lpstr>
      <vt:lpstr>Updated sequence diagrams</vt:lpstr>
      <vt:lpstr>Updated Design Class Diagram, Overview</vt:lpstr>
      <vt:lpstr>PowerPoint Presentation</vt:lpstr>
      <vt:lpstr>PowerPoint Presentation</vt:lpstr>
      <vt:lpstr>PowerPoint Presentation</vt:lpstr>
      <vt:lpstr>PowerPoint Presentation</vt:lpstr>
      <vt:lpstr>Refactoring and Design pattern list</vt:lpstr>
      <vt:lpstr>Traceability Link Matrix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Windows User</cp:lastModifiedBy>
  <cp:revision>22</cp:revision>
  <dcterms:created xsi:type="dcterms:W3CDTF">2017-11-11T17:04:49Z</dcterms:created>
  <dcterms:modified xsi:type="dcterms:W3CDTF">2017-11-15T17:13:44Z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