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82" r:id="rId2"/>
    <p:sldId id="283" r:id="rId3"/>
    <p:sldId id="286" r:id="rId4"/>
    <p:sldId id="293" r:id="rId5"/>
    <p:sldId id="296" r:id="rId6"/>
    <p:sldId id="298" r:id="rId7"/>
    <p:sldId id="297" r:id="rId8"/>
    <p:sldId id="285" r:id="rId9"/>
    <p:sldId id="290" r:id="rId10"/>
    <p:sldId id="291" r:id="rId11"/>
    <p:sldId id="288" r:id="rId12"/>
    <p:sldId id="289" r:id="rId13"/>
    <p:sldId id="287" r:id="rId14"/>
    <p:sldId id="284" r:id="rId15"/>
    <p:sldId id="294" r:id="rId16"/>
    <p:sldId id="295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200" y="153923"/>
            <a:ext cx="8940800" cy="655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50876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sz="2400" kern="1200" spc="15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20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6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Wingdings" pitchFamily="2" charset="2"/>
        <a:buChar char="§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§"/>
        <a:defRPr sz="13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2366010" indent="-17145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UltraLite Coding:</a:t>
            </a:r>
            <a:br>
              <a:rPr lang="en-US" dirty="0"/>
            </a:br>
            <a:r>
              <a:rPr lang="en-US" i="1" dirty="0"/>
              <a:t>Banqi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47200" y="2052959"/>
            <a:ext cx="2641600" cy="2109967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Tyler Hogenson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  <a:p>
            <a:r>
              <a:rPr lang="en-US" dirty="0"/>
              <a:t>Ben Finnerty</a:t>
            </a:r>
          </a:p>
          <a:p>
            <a:r>
              <a:rPr lang="en-US" dirty="0"/>
              <a:t>Max Maier</a:t>
            </a: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55083"/>
            <a:ext cx="71120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3526896"/>
            <a:ext cx="70040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4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8" y="289454"/>
            <a:ext cx="4006354" cy="377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4" y="1461030"/>
            <a:ext cx="6932511" cy="491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8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41" y="504296"/>
            <a:ext cx="9711492" cy="59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8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D15-9B79-4B41-A397-F5540D7E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8540-EF4F-4AD6-96A0-476B64F7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classes into Model-View-Controller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Implemented Façade Pattern by creating a few other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Used Extraction to reduce reuse of code within classes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Rearranged classes to have Low Coupling</a:t>
            </a:r>
          </a:p>
          <a:p>
            <a:endParaRPr lang="en-US" dirty="0"/>
          </a:p>
          <a:p>
            <a:r>
              <a:rPr lang="en-US" dirty="0"/>
              <a:t>Removed Log.java, Profile.java, and Invitation.java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657-9629-4C65-8E96-6711F60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7" y="2232573"/>
            <a:ext cx="11699038" cy="258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0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17" y="2149445"/>
            <a:ext cx="1375027" cy="163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44" y="2149445"/>
            <a:ext cx="10329364" cy="163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60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36" y="2240886"/>
            <a:ext cx="2348952" cy="27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87" y="2240887"/>
            <a:ext cx="5676633" cy="278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C52F-AC76-4005-87F4-13AAB107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242C-96E8-4127-96D9-66BACA6E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149-64B7-4714-999B-BDD67BD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C8D1DA-8385-4A4F-9B8D-080ABA2C9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95" y="1719263"/>
            <a:ext cx="4080135" cy="4406900"/>
          </a:xfrm>
        </p:spPr>
      </p:pic>
    </p:spTree>
    <p:extLst>
      <p:ext uri="{BB962C8B-B14F-4D97-AF65-F5344CB8AC3E}">
        <p14:creationId xmlns:p14="http://schemas.microsoft.com/office/powerpoint/2010/main" val="371820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3BC2-5FDA-4C49-BBEF-BAC79C01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B29996-92F6-4893-9806-93343024E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45" y="1757945"/>
            <a:ext cx="9774834" cy="4329536"/>
          </a:xfrm>
        </p:spPr>
      </p:pic>
    </p:spTree>
    <p:extLst>
      <p:ext uri="{BB962C8B-B14F-4D97-AF65-F5344CB8AC3E}">
        <p14:creationId xmlns:p14="http://schemas.microsoft.com/office/powerpoint/2010/main" val="29554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28" y="1810703"/>
            <a:ext cx="9704556" cy="4406900"/>
          </a:xfrm>
        </p:spPr>
      </p:pic>
    </p:spTree>
    <p:extLst>
      <p:ext uri="{BB962C8B-B14F-4D97-AF65-F5344CB8AC3E}">
        <p14:creationId xmlns:p14="http://schemas.microsoft.com/office/powerpoint/2010/main" val="31596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19" y="1719263"/>
            <a:ext cx="7514705" cy="4573472"/>
          </a:xfrm>
        </p:spPr>
      </p:pic>
    </p:spTree>
    <p:extLst>
      <p:ext uri="{BB962C8B-B14F-4D97-AF65-F5344CB8AC3E}">
        <p14:creationId xmlns:p14="http://schemas.microsoft.com/office/powerpoint/2010/main" val="147065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57" y="1654233"/>
            <a:ext cx="7705897" cy="4921133"/>
          </a:xfrm>
        </p:spPr>
      </p:pic>
    </p:spTree>
    <p:extLst>
      <p:ext uri="{BB962C8B-B14F-4D97-AF65-F5344CB8AC3E}">
        <p14:creationId xmlns:p14="http://schemas.microsoft.com/office/powerpoint/2010/main" val="306212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1" y="1677698"/>
            <a:ext cx="8645237" cy="4905982"/>
          </a:xfrm>
        </p:spPr>
      </p:pic>
    </p:spTree>
    <p:extLst>
      <p:ext uri="{BB962C8B-B14F-4D97-AF65-F5344CB8AC3E}">
        <p14:creationId xmlns:p14="http://schemas.microsoft.com/office/powerpoint/2010/main" val="32396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F4E-689D-468F-9AC3-8F6D7755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Design Class Diagram, Overview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3" y="1300163"/>
            <a:ext cx="10768365" cy="524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1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95" y="368830"/>
            <a:ext cx="9575801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1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training presentation.potx" id="{43A08E4F-B0EF-4939-AE80-92C3CECADCD8}" vid="{E3DA271C-F552-4722-8084-29919216053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69</TotalTime>
  <Words>50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Wingdings</vt:lpstr>
      <vt:lpstr>Wingdings 2</vt:lpstr>
      <vt:lpstr>Business sales training presentation</vt:lpstr>
      <vt:lpstr>UltraLite Coding: Banqi</vt:lpstr>
      <vt:lpstr>Entity Relationship diagram</vt:lpstr>
      <vt:lpstr>Package Diagram</vt:lpstr>
      <vt:lpstr>Updated sequence diagrams</vt:lpstr>
      <vt:lpstr>Updated sequence diagrams</vt:lpstr>
      <vt:lpstr>Updated sequence diagrams</vt:lpstr>
      <vt:lpstr>Updated sequence diagrams</vt:lpstr>
      <vt:lpstr>Updated Design Class Diagram, Overview</vt:lpstr>
      <vt:lpstr>PowerPoint Presentation</vt:lpstr>
      <vt:lpstr>PowerPoint Presentation</vt:lpstr>
      <vt:lpstr>PowerPoint Presentation</vt:lpstr>
      <vt:lpstr>PowerPoint Presentation</vt:lpstr>
      <vt:lpstr>Refactoring and Design pattern list</vt:lpstr>
      <vt:lpstr>Traceability Link Matrix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Coding: Banqi</dc:title>
  <dc:creator>Nicholas Walter</dc:creator>
  <cp:lastModifiedBy>Nicholas Walter</cp:lastModifiedBy>
  <cp:revision>23</cp:revision>
  <dcterms:created xsi:type="dcterms:W3CDTF">2017-11-11T17:04:49Z</dcterms:created>
  <dcterms:modified xsi:type="dcterms:W3CDTF">2017-11-15T19:11:03Z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74066600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