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" y="8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37EA-7837-4756-9C47-68A2E71F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CD21-42B9-447A-918F-DA3A4B9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BF24-E9CD-40FC-937C-4522D98D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704-ABCF-4D49-B74E-C6E0866C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A1D6-6C62-4CED-AE1A-58EB6417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06102-522B-421B-A1CB-15574D84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MVC layout</a:t>
            </a:r>
          </a:p>
          <a:p>
            <a:pPr lvl="1"/>
            <a:r>
              <a:rPr lang="en-US" dirty="0"/>
              <a:t>Model contains all game logic</a:t>
            </a:r>
          </a:p>
          <a:p>
            <a:pPr lvl="1"/>
            <a:r>
              <a:rPr lang="en-US" dirty="0"/>
              <a:t>View contain UI elements</a:t>
            </a:r>
          </a:p>
          <a:p>
            <a:pPr lvl="1"/>
            <a:r>
              <a:rPr lang="en-US" dirty="0"/>
              <a:t>Controller helps with server and database interaction</a:t>
            </a:r>
          </a:p>
          <a:p>
            <a:r>
              <a:rPr lang="en-US" dirty="0"/>
              <a:t>Implemented Façade Pattern</a:t>
            </a:r>
          </a:p>
          <a:p>
            <a:pPr lvl="1"/>
            <a:r>
              <a:rPr lang="en-US" dirty="0"/>
              <a:t>Mainly within </a:t>
            </a:r>
            <a:r>
              <a:rPr lang="en-US"/>
              <a:t>Model package</a:t>
            </a:r>
            <a:endParaRPr lang="en-US" dirty="0"/>
          </a:p>
          <a:p>
            <a:r>
              <a:rPr lang="en-US" dirty="0"/>
              <a:t>Extraction of Code</a:t>
            </a:r>
          </a:p>
          <a:p>
            <a:r>
              <a:rPr lang="en-US" dirty="0"/>
              <a:t>Rearranged class structure to reduce coupling</a:t>
            </a:r>
          </a:p>
          <a:p>
            <a:r>
              <a:rPr lang="en-US" dirty="0"/>
              <a:t>Removed unneeded/unused classes</a:t>
            </a:r>
          </a:p>
          <a:p>
            <a:pPr lvl="1"/>
            <a:r>
              <a:rPr lang="en-US" dirty="0"/>
              <a:t>Log, Profile, Invitation</a:t>
            </a:r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0C6B-57DC-4300-8635-53594D3B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385207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E8E55-4C96-4618-94F8-610C732F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623376"/>
            <a:ext cx="5197642" cy="561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66CA6-94F0-4ECA-AE05-30DE8A1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1768662"/>
            <a:ext cx="6007092" cy="446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D75A-470D-442E-87C6-9DAC3C50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6" y="246092"/>
            <a:ext cx="2919663" cy="20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EF9F-6339-4FB5-B839-DAFC940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</TotalTime>
  <Words>459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UltraLite Coding</vt:lpstr>
      <vt:lpstr>How did we work?</vt:lpstr>
      <vt:lpstr>More Information</vt:lpstr>
      <vt:lpstr>Banqi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</vt:lpstr>
      <vt:lpstr>Testing Document</vt:lpstr>
      <vt:lpstr>Development Manual</vt:lpstr>
      <vt:lpstr>Refactoring and Design Pattern List</vt:lpstr>
      <vt:lpstr>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Max Maier</cp:lastModifiedBy>
  <cp:revision>40</cp:revision>
  <dcterms:created xsi:type="dcterms:W3CDTF">2017-11-30T21:23:56Z</dcterms:created>
  <dcterms:modified xsi:type="dcterms:W3CDTF">2017-12-03T23:45:38Z</dcterms:modified>
</cp:coreProperties>
</file>