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82" r:id="rId2"/>
    <p:sldId id="283" r:id="rId3"/>
    <p:sldId id="286" r:id="rId4"/>
    <p:sldId id="285" r:id="rId5"/>
    <p:sldId id="290" r:id="rId6"/>
    <p:sldId id="291" r:id="rId7"/>
    <p:sldId id="288" r:id="rId8"/>
    <p:sldId id="289" r:id="rId9"/>
    <p:sldId id="287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05874-B9BE-43E5-89EC-9F81404A7AB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330"/>
              </p:ext>
            </p:extLst>
          </p:nvPr>
        </p:nvGraphicFramePr>
        <p:xfrm>
          <a:off x="288758" y="2358189"/>
          <a:ext cx="11614484" cy="3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8924969" imgH="1914761" progId="Excel.Sheet.12">
                  <p:embed/>
                </p:oleObj>
              </mc:Choice>
              <mc:Fallback>
                <p:oleObj name="Worksheet" r:id="rId3" imgW="8924969" imgH="1914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758" y="2358189"/>
                        <a:ext cx="11614484" cy="3545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BA2E7-57F0-43A2-A1BD-122941867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33" y="1993631"/>
            <a:ext cx="9328745" cy="4508522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3EF9EB-1810-4557-8C55-7DA33203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26" y="1759663"/>
            <a:ext cx="9767073" cy="4326099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78F2F-C815-4772-AFB6-57B405C4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5" y="1683168"/>
            <a:ext cx="5696469" cy="4930787"/>
          </a:xfrm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E9BAF-26A0-4547-A37B-352429E4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16" y="132266"/>
            <a:ext cx="10894379" cy="65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53E88-1C82-4B53-BDAE-B5F93B0F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715" y="-25761"/>
            <a:ext cx="2576675" cy="6909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D84E4-A126-478B-908A-A657D4EE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77" y="-1"/>
            <a:ext cx="6152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EB6-A04D-419F-99C2-CDAAFE0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&amp;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A1162-EAA2-418A-B094-BB040917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92" y="2418347"/>
            <a:ext cx="6137351" cy="3266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AF14E-F8C6-4DA7-BC3D-2E893A79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96" y="2286000"/>
            <a:ext cx="5174268" cy="35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D517-0EFE-4A4D-98A0-54A746B5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F7670-432D-45E8-B7EE-FF544E4E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706" y="1719263"/>
            <a:ext cx="4043512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33</TotalTime>
  <Words>36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Wingdings 2</vt:lpstr>
      <vt:lpstr>Business sales training presentation</vt:lpstr>
      <vt:lpstr>Worksheet</vt:lpstr>
      <vt:lpstr>UltraLite Coding: Banqi</vt:lpstr>
      <vt:lpstr>Entity Relationship diagram</vt:lpstr>
      <vt:lpstr>Package Diagram</vt:lpstr>
      <vt:lpstr>Updated Design Class Diagram, Overview</vt:lpstr>
      <vt:lpstr>PowerPoint Presentation</vt:lpstr>
      <vt:lpstr>PowerPoint Presentation</vt:lpstr>
      <vt:lpstr>Client &amp; Server</vt:lpstr>
      <vt:lpstr>Controller</vt:lpstr>
      <vt:lpstr>Refactoring and Design pattern list</vt:lpstr>
      <vt:lpstr>Traceability Link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Nicholas Walter</cp:lastModifiedBy>
  <cp:revision>10</cp:revision>
  <dcterms:created xsi:type="dcterms:W3CDTF">2017-11-11T17:04:49Z</dcterms:created>
  <dcterms:modified xsi:type="dcterms:W3CDTF">2017-11-13T03:39:43Z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