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69" r:id="rId16"/>
    <p:sldId id="275" r:id="rId17"/>
    <p:sldId id="270" r:id="rId18"/>
    <p:sldId id="282" r:id="rId19"/>
    <p:sldId id="283" r:id="rId20"/>
    <p:sldId id="271" r:id="rId21"/>
    <p:sldId id="279" r:id="rId22"/>
    <p:sldId id="272" r:id="rId23"/>
    <p:sldId id="273" r:id="rId24"/>
    <p:sldId id="280" r:id="rId25"/>
    <p:sldId id="281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ckWaltCSU/cs414-f17-301-UltraLiteCoding" TargetMode="External"/><Relationship Id="rId4" Type="http://schemas.openxmlformats.org/officeDocument/2006/relationships/hyperlink" Target="https://git-scm.com/downloa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8" y="1040667"/>
            <a:ext cx="3011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8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5" y="839032"/>
            <a:ext cx="8243809" cy="51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62" y="851336"/>
            <a:ext cx="8061639" cy="51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6508" y="386861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Document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1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 valid email, password, and a unique nickname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starts the project and is directed to the login page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on Register User.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an email, </a:t>
            </a:r>
            <a:r>
              <a:rPr lang="en-US" sz="1000" u="sng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test@test.com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password, test.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nickname, test123.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has been registered and a message is shown that indicates a new user has been registered.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is added to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2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is able to login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an email and password into the login page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who has been registered enters their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enters their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login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directed to the game dashboard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logged 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3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deregister their account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their credentials and clicks deregister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clicks deregister button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presented a message that they have been deregistered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account for the user is deleted from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3754" y="51593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4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invite another registered user to a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types another user’s nickname to send an invite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types another user’s nickname into text box.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that is sent the invite receives a notification to join a game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 invite is sent to the user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5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that has logged in can create a new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 and clicks “Create Game”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clicks create game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game is created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start of a new game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6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choose to play a game that they are currently involved 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in, joined multiple games, and chooses a game to play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joins a game or creates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can click another game ID in the side panel to change the game they are playing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transferred from one game they are playing to another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that belongs to the game chosen by the user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13430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0808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7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make a move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can drag a piece to another tile that has an opponent’s piece on it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and drags one of their pieces to an adjacent tile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piece they are moving has a higher rank than the piece they are dragging to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on the adjacent tile is removed from the board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that is taken is taken off the board and added to the graveyard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8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quit that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click on the “Quit Game”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joins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quits the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disappears and the game ID is removed from the users current games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the user is involved in is deleted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9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view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clicks on “View Profile” and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into the system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on “View Profile” in the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is directed to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Another user’s profile is presented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4172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Development Manual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Tools needed to begin development of product: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Eclipse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https://www.eclipse.org/downloads/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MySQL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3"/>
              </a:rPr>
              <a:t>https://dev.mysql.com/downloads/repo/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4"/>
              </a:rPr>
              <a:t>https://git-scm.com/downloads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set up MySQL: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MySQL server on a local machine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Download mysql-connector-java-5.1.44-bin.jar into local project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work on Project in Eclipse: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Attain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tools in eclipse by clicking on Window, Show View, Other,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Repositories &amp;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Clone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by clicking on “Clone a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and add the clone to this view” button in Eclipse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Then, a new window will appear and click on “Clone URI”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Go to 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5"/>
              </a:rPr>
              <a:t>https://github.com/NickWaltCSU/cs414-f17-301-UltraLiteCoding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and click on “Clone or Download”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Copy the URL that appears and copy it into the URI text box that appears when Step 3 is performed.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 get the latest version of the project, right click on the repository, go to “Team”, “Switch”, “master”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again, go to “Team”, “Fetch from Upstream”, then “Pull”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making updates or changes to the project by making a new local branch.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and select “Team”, “Switch To”, “New Branch”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Any changes made will appear 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 area in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unstaged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commits text box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 submit these changes to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repository, drag changed files to the staged commits text box and click on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1146" y="74677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run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Banqi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the server so users can play other users on different machines and can retrieve information from the database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Login, and a window will appear with email and password text boxes.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already have created account, enter your email and password and click “Login”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have not created an account, click “Create Account” and enter credentials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Once logged in, another dashboard window will appear where you can pick another user to send an invite to.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You can also select a user and click view profile to see a history of games and win percentage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are sent an invitation, you can either accept or reject the invitation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accept the invitation, a game board will appear and a new game is started</a:t>
            </a:r>
          </a:p>
        </p:txBody>
      </p:sp>
    </p:spTree>
    <p:extLst>
      <p:ext uri="{BB962C8B-B14F-4D97-AF65-F5344CB8AC3E}">
        <p14:creationId xmlns:p14="http://schemas.microsoft.com/office/powerpoint/2010/main" val="199881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0" y="2088540"/>
            <a:ext cx="770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1" y="2338578"/>
            <a:ext cx="180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51" y="2351278"/>
            <a:ext cx="6616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7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Traceability Link Matrix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5" y="952047"/>
            <a:ext cx="15582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16" y="952048"/>
            <a:ext cx="100584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3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937260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F1C4-A882-408C-A8AB-720E6D83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9" y="444638"/>
            <a:ext cx="5085676" cy="363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F9E75-7F24-4FFB-B09E-32B90B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3" y="753533"/>
            <a:ext cx="4948954" cy="5350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DBE94-A5E0-46D0-AAE5-9B620F46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20" y="4954507"/>
            <a:ext cx="2475825" cy="155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A65DF-5198-481B-BC28-7CBC858224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218"/>
          <a:stretch/>
        </p:blipFill>
        <p:spPr>
          <a:xfrm>
            <a:off x="3134782" y="4954506"/>
            <a:ext cx="5477934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#90 – Implemented Recommended Changes to Code (Max)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  <a:p>
            <a:r>
              <a:rPr lang="en-US" dirty="0"/>
              <a:t>#106 – Implement AI (Max, Nicholas &amp; Tyler)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8C6AC-7302-4B06-888C-1ADA7C2EA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35613"/>
            <a:ext cx="7315200" cy="4577249"/>
          </a:xfr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6" y="684403"/>
            <a:ext cx="7132637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0" y="3523273"/>
            <a:ext cx="605948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</TotalTime>
  <Words>748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Helvetica</vt:lpstr>
      <vt:lpstr>Times New Roman</vt:lpstr>
      <vt:lpstr>Wingdings 2</vt:lpstr>
      <vt:lpstr>ヒラギノ角ゴ Pro W3</vt:lpstr>
      <vt:lpstr>Frame</vt:lpstr>
      <vt:lpstr>UltraLite Coding</vt:lpstr>
      <vt:lpstr>Banqi</vt:lpstr>
      <vt:lpstr>How did we work?</vt:lpstr>
      <vt:lpstr>More Information…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Testing Document</vt:lpstr>
      <vt:lpstr>Testing Document</vt:lpstr>
      <vt:lpstr>Development Manual</vt:lpstr>
      <vt:lpstr>Development Manual</vt:lpstr>
      <vt:lpstr>Refactoring and Design Pattern List</vt:lpstr>
      <vt:lpstr>Traceability Link Matrix</vt:lpstr>
      <vt:lpstr>Traceability Link Matrix</vt:lpstr>
      <vt:lpstr> 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Nicholas Walter</cp:lastModifiedBy>
  <cp:revision>51</cp:revision>
  <dcterms:created xsi:type="dcterms:W3CDTF">2017-11-30T21:23:56Z</dcterms:created>
  <dcterms:modified xsi:type="dcterms:W3CDTF">2017-12-04T22:26:56Z</dcterms:modified>
</cp:coreProperties>
</file>