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Oswald"/>
      <p:regular r:id="rId15"/>
      <p:bold r:id="rId16"/>
    </p:embeddedFont>
    <p:embeddedFont>
      <p:font typeface="Averag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Ultralite Coding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Spencer Lofing, Ben Finnerty, Tyler Hogenson, Max Maier, Nicholas Walter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5B80B-998D-44E8-963B-A32243C52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84" y="152062"/>
            <a:ext cx="6668431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Updated Domain Model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l="8878" t="10574" r="10261" b="24671"/>
          <a:stretch/>
        </p:blipFill>
        <p:spPr>
          <a:xfrm>
            <a:off x="1393500" y="1200900"/>
            <a:ext cx="6503027" cy="352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Traceability Link Matrix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27396"/>
              </p:ext>
            </p:extLst>
          </p:nvPr>
        </p:nvGraphicFramePr>
        <p:xfrm>
          <a:off x="109539" y="1543050"/>
          <a:ext cx="89535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9915343" imgH="1914525" progId="Excel.Sheet.12">
                  <p:embed/>
                </p:oleObj>
              </mc:Choice>
              <mc:Fallback>
                <p:oleObj name="Worksheet" r:id="rId3" imgW="9915343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539" y="1543050"/>
                        <a:ext cx="89535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9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45900" y="53250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Invite Players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23174" t="8148" r="1410" b="48459"/>
          <a:stretch/>
        </p:blipFill>
        <p:spPr>
          <a:xfrm>
            <a:off x="1093900" y="1393500"/>
            <a:ext cx="6956200" cy="32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50575" y="1246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Move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12451" t="8805" r="9240" b="5950"/>
          <a:stretch/>
        </p:blipFill>
        <p:spPr>
          <a:xfrm>
            <a:off x="1076275" y="759100"/>
            <a:ext cx="6956200" cy="43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45900" y="41920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Quit Game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l="15351" t="23350" r="5315" b="15855"/>
          <a:stretch/>
        </p:blipFill>
        <p:spPr>
          <a:xfrm>
            <a:off x="986275" y="1280200"/>
            <a:ext cx="7171452" cy="35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46425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Class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871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15" y="1277250"/>
            <a:ext cx="3858086" cy="246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On-screen Show (16:9)</PresentationFormat>
  <Paragraphs>11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Oswald</vt:lpstr>
      <vt:lpstr>Average</vt:lpstr>
      <vt:lpstr>Arial</vt:lpstr>
      <vt:lpstr>Slate</vt:lpstr>
      <vt:lpstr>Microsoft Excel Worksheet</vt:lpstr>
      <vt:lpstr>Ultralite Coding</vt:lpstr>
      <vt:lpstr>Updated Domain Model</vt:lpstr>
      <vt:lpstr>Traceability Link Matrix</vt:lpstr>
      <vt:lpstr>Sequence Diagrams</vt:lpstr>
      <vt:lpstr>Invite Players</vt:lpstr>
      <vt:lpstr>Make Move</vt:lpstr>
      <vt:lpstr>Quit Game</vt:lpstr>
      <vt:lpstr>Design Class Diagram</vt:lpstr>
      <vt:lpstr>PowerPoint Presentation</vt:lpstr>
      <vt:lpstr>PowerPoint Presentation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cp:lastModifiedBy>Windows User</cp:lastModifiedBy>
  <cp:revision>2</cp:revision>
  <dcterms:modified xsi:type="dcterms:W3CDTF">2017-10-27T20:08:27Z</dcterms:modified>
</cp:coreProperties>
</file>