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2" r:id="rId2"/>
    <p:sldId id="299" r:id="rId3"/>
    <p:sldId id="283" r:id="rId4"/>
    <p:sldId id="286" r:id="rId5"/>
    <p:sldId id="293" r:id="rId6"/>
    <p:sldId id="296" r:id="rId7"/>
    <p:sldId id="298" r:id="rId8"/>
    <p:sldId id="297" r:id="rId9"/>
    <p:sldId id="285" r:id="rId10"/>
    <p:sldId id="290" r:id="rId11"/>
    <p:sldId id="291" r:id="rId12"/>
    <p:sldId id="288" r:id="rId13"/>
    <p:sldId id="289" r:id="rId14"/>
    <p:sldId id="287" r:id="rId15"/>
    <p:sldId id="284" r:id="rId16"/>
    <p:sldId id="29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5" y="368830"/>
            <a:ext cx="9575801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5083"/>
            <a:ext cx="7112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6896"/>
            <a:ext cx="7004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29" y="865650"/>
            <a:ext cx="5595881" cy="527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1" y="504296"/>
            <a:ext cx="971149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232573"/>
            <a:ext cx="11699038" cy="25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7" y="2149445"/>
            <a:ext cx="1375027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4" y="2149445"/>
            <a:ext cx="10329364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764-0766-4004-9BD1-A61A7123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5A9B-34C8-47B9-B17B-B6825BAC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4783082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higher power level tokens.</a:t>
            </a:r>
          </a:p>
          <a:p>
            <a:endParaRPr lang="en-US" dirty="0"/>
          </a:p>
          <a:p>
            <a:r>
              <a:rPr lang="en-US" dirty="0"/>
              <a:t>How much progress had we made at the end of the last increment?</a:t>
            </a:r>
          </a:p>
          <a:p>
            <a:pPr lvl="1"/>
            <a:r>
              <a:rPr lang="en-US" dirty="0"/>
              <a:t>Full implementation of the game (including the UI for the game); but only little progress for the database/server side of things</a:t>
            </a:r>
          </a:p>
          <a:p>
            <a:endParaRPr lang="en-US" dirty="0"/>
          </a:p>
          <a:p>
            <a:r>
              <a:rPr lang="en-US" dirty="0"/>
              <a:t>Where are we at now?</a:t>
            </a:r>
          </a:p>
          <a:p>
            <a:pPr lvl="1"/>
            <a:r>
              <a:rPr lang="en-US" dirty="0"/>
              <a:t>(Almost) fully functional, satisfying all of the core requirements excluding </a:t>
            </a:r>
          </a:p>
        </p:txBody>
      </p:sp>
    </p:spTree>
    <p:extLst>
      <p:ext uri="{BB962C8B-B14F-4D97-AF65-F5344CB8AC3E}">
        <p14:creationId xmlns:p14="http://schemas.microsoft.com/office/powerpoint/2010/main" val="30667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29996-92F6-4893-9806-93343024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45" y="1757945"/>
            <a:ext cx="9774834" cy="4329536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28" y="1810703"/>
            <a:ext cx="9704556" cy="4406900"/>
          </a:xfrm>
        </p:spPr>
      </p:pic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1719263"/>
            <a:ext cx="7514705" cy="4573472"/>
          </a:xfrm>
        </p:spPr>
      </p:pic>
    </p:spTree>
    <p:extLst>
      <p:ext uri="{BB962C8B-B14F-4D97-AF65-F5344CB8AC3E}">
        <p14:creationId xmlns:p14="http://schemas.microsoft.com/office/powerpoint/2010/main" val="1470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57" y="1654233"/>
            <a:ext cx="7705897" cy="4921133"/>
          </a:xfrm>
        </p:spPr>
      </p:pic>
    </p:spTree>
    <p:extLst>
      <p:ext uri="{BB962C8B-B14F-4D97-AF65-F5344CB8AC3E}">
        <p14:creationId xmlns:p14="http://schemas.microsoft.com/office/powerpoint/2010/main" val="30621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1" y="1677698"/>
            <a:ext cx="8645237" cy="4905982"/>
          </a:xfrm>
        </p:spPr>
      </p:pic>
    </p:spTree>
    <p:extLst>
      <p:ext uri="{BB962C8B-B14F-4D97-AF65-F5344CB8AC3E}">
        <p14:creationId xmlns:p14="http://schemas.microsoft.com/office/powerpoint/2010/main" val="3239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2" y="1169988"/>
            <a:ext cx="10567988" cy="545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76</TotalTime>
  <Words>162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Wingdings 2</vt:lpstr>
      <vt:lpstr>Business sales training presentation</vt:lpstr>
      <vt:lpstr>UltraLite Coding: Banqi</vt:lpstr>
      <vt:lpstr>RECAP</vt:lpstr>
      <vt:lpstr>Entity Relationship diagram</vt:lpstr>
      <vt:lpstr>Package Diagram</vt:lpstr>
      <vt:lpstr>Updated sequence diagrams</vt:lpstr>
      <vt:lpstr>Updated sequence diagrams</vt:lpstr>
      <vt:lpstr>Updated sequence diagrams</vt:lpstr>
      <vt:lpstr>Updated sequence diagrams</vt:lpstr>
      <vt:lpstr>Updated Design Class Diagram, Overview</vt:lpstr>
      <vt:lpstr>PowerPoint Presentation</vt:lpstr>
      <vt:lpstr>PowerPoint Presentation</vt:lpstr>
      <vt:lpstr>PowerPoint Presentation</vt:lpstr>
      <vt:lpstr>PowerPoint Presentation</vt:lpstr>
      <vt:lpstr>Refactoring and Design pattern list</vt:lpstr>
      <vt:lpstr>Traceability Link Matrix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Windows User</cp:lastModifiedBy>
  <cp:revision>27</cp:revision>
  <dcterms:created xsi:type="dcterms:W3CDTF">2017-11-11T17:04:49Z</dcterms:created>
  <dcterms:modified xsi:type="dcterms:W3CDTF">2017-11-17T20:29:27Z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