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swald"/>
      <p:regular r:id="rId14"/>
      <p:bold r:id="rId15"/>
    </p:embeddedFont>
    <p:embeddedFont>
      <p:font typeface="Averag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Ultralite Coding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Spencer Lofing, Ben Finnerty, Tyler Hogenson, Max Maier, Nicholas Walter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Updated Domain Model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l="8878" t="10574" r="10261" b="24671"/>
          <a:stretch/>
        </p:blipFill>
        <p:spPr>
          <a:xfrm>
            <a:off x="1393500" y="1200900"/>
            <a:ext cx="6503027" cy="352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45900" y="53250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Invite Players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23174" t="8148" r="1410" b="48459"/>
          <a:stretch/>
        </p:blipFill>
        <p:spPr>
          <a:xfrm>
            <a:off x="1093900" y="1393500"/>
            <a:ext cx="6956200" cy="32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750575" y="1246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Move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l="12451" t="8805" r="9240" b="5950"/>
          <a:stretch/>
        </p:blipFill>
        <p:spPr>
          <a:xfrm>
            <a:off x="1076275" y="759100"/>
            <a:ext cx="6956200" cy="438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45900" y="41920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Quit Game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l="15351" t="23350" r="5315" b="15855"/>
          <a:stretch/>
        </p:blipFill>
        <p:spPr>
          <a:xfrm>
            <a:off x="986275" y="1280200"/>
            <a:ext cx="7171452" cy="355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546425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Class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8715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515" y="1277250"/>
            <a:ext cx="3858086" cy="2463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5B80B-998D-44E8-963B-A32243C52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84" y="152062"/>
            <a:ext cx="6668431" cy="4839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(16:9)</PresentationFormat>
  <Paragraphs>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Oswald</vt:lpstr>
      <vt:lpstr>Average</vt:lpstr>
      <vt:lpstr>Arial</vt:lpstr>
      <vt:lpstr>Slate</vt:lpstr>
      <vt:lpstr>Ultralite Coding</vt:lpstr>
      <vt:lpstr>Updated Domain Model</vt:lpstr>
      <vt:lpstr>Sequence Diagrams</vt:lpstr>
      <vt:lpstr>Invite Players</vt:lpstr>
      <vt:lpstr>Make Move</vt:lpstr>
      <vt:lpstr>Quit Game</vt:lpstr>
      <vt:lpstr>Design Class Diagram</vt:lpstr>
      <vt:lpstr>PowerPoint Presentation</vt:lpstr>
      <vt:lpstr>PowerPoint Presentation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</dc:title>
  <cp:lastModifiedBy>Nicholas Walter</cp:lastModifiedBy>
  <cp:revision>1</cp:revision>
  <dcterms:modified xsi:type="dcterms:W3CDTF">2017-10-25T20:55:36Z</dcterms:modified>
</cp:coreProperties>
</file>