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76" r:id="rId11"/>
    <p:sldId id="277" r:id="rId12"/>
    <p:sldId id="278" r:id="rId13"/>
    <p:sldId id="267" r:id="rId14"/>
    <p:sldId id="268" r:id="rId15"/>
    <p:sldId id="269" r:id="rId16"/>
    <p:sldId id="275" r:id="rId17"/>
    <p:sldId id="270" r:id="rId18"/>
    <p:sldId id="282" r:id="rId19"/>
    <p:sldId id="283" r:id="rId20"/>
    <p:sldId id="271" r:id="rId21"/>
    <p:sldId id="279" r:id="rId22"/>
    <p:sldId id="272" r:id="rId23"/>
    <p:sldId id="273" r:id="rId24"/>
    <p:sldId id="280" r:id="rId25"/>
    <p:sldId id="281" r:id="rId26"/>
    <p:sldId id="274" r:id="rId27"/>
    <p:sldId id="26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7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8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6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5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8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6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2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test@test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repo/" TargetMode="External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ickWaltCSU/cs414-f17-301-UltraLiteCoding" TargetMode="External"/><Relationship Id="rId4" Type="http://schemas.openxmlformats.org/officeDocument/2006/relationships/hyperlink" Target="https://git-scm.com/download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B17F-D068-4A35-BFA2-6DD63FFF7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UltraLite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3482E-8E85-445E-AFDD-DFF8A8214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3439901" cy="1409712"/>
          </a:xfrm>
        </p:spPr>
        <p:txBody>
          <a:bodyPr>
            <a:normAutofit/>
          </a:bodyPr>
          <a:lstStyle/>
          <a:p>
            <a:r>
              <a:rPr lang="en-US" dirty="0"/>
              <a:t>Nicholas Walter</a:t>
            </a:r>
          </a:p>
          <a:p>
            <a:r>
              <a:rPr lang="en-US" dirty="0"/>
              <a:t>Max Maier</a:t>
            </a:r>
          </a:p>
          <a:p>
            <a:r>
              <a:rPr lang="en-US" dirty="0"/>
              <a:t>Tyler Hogenson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8800077-D477-4164-AD52-F2C95CEB097E}"/>
              </a:ext>
            </a:extLst>
          </p:cNvPr>
          <p:cNvSpPr txBox="1">
            <a:spLocks/>
          </p:cNvSpPr>
          <p:nvPr/>
        </p:nvSpPr>
        <p:spPr>
          <a:xfrm>
            <a:off x="3851237" y="4664218"/>
            <a:ext cx="3439901" cy="1409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Ben Finnerty</a:t>
            </a:r>
          </a:p>
          <a:p>
            <a:r>
              <a:rPr lang="en-US" dirty="0"/>
              <a:t>Spencer </a:t>
            </a:r>
            <a:r>
              <a:rPr lang="en-US" dirty="0" err="1"/>
              <a:t>Lofing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Document,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Part 2,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Design Class Diagram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98" y="1040667"/>
            <a:ext cx="3011488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38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Document,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Part 2,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Design Class Diagram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275" y="839032"/>
            <a:ext cx="8243809" cy="517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2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Document,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Part 2,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Design Class Diagram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762" y="851336"/>
            <a:ext cx="8061639" cy="514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42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17A4-6119-4337-ADAD-C9757C15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Sequence Diagram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168" y="863600"/>
            <a:ext cx="7860323" cy="5897685"/>
          </a:xfrm>
        </p:spPr>
      </p:pic>
    </p:spTree>
    <p:extLst>
      <p:ext uri="{BB962C8B-B14F-4D97-AF65-F5344CB8AC3E}">
        <p14:creationId xmlns:p14="http://schemas.microsoft.com/office/powerpoint/2010/main" val="241669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9503-57EE-4253-BB0C-FB31314A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Sequence Diagram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747346"/>
            <a:ext cx="7315200" cy="4977674"/>
          </a:xfrm>
        </p:spPr>
      </p:pic>
    </p:spTree>
    <p:extLst>
      <p:ext uri="{BB962C8B-B14F-4D97-AF65-F5344CB8AC3E}">
        <p14:creationId xmlns:p14="http://schemas.microsoft.com/office/powerpoint/2010/main" val="4184023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A51-3E51-4723-B1E2-FE53EF3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Sequence Diagram </a:t>
            </a:r>
            <a:r>
              <a:rPr lang="en-US" i="1" dirty="0" smtClean="0"/>
              <a:t>3.1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879231"/>
            <a:ext cx="7315200" cy="5099538"/>
          </a:xfrm>
        </p:spPr>
      </p:pic>
    </p:spTree>
    <p:extLst>
      <p:ext uri="{BB962C8B-B14F-4D97-AF65-F5344CB8AC3E}">
        <p14:creationId xmlns:p14="http://schemas.microsoft.com/office/powerpoint/2010/main" val="2809207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A51-3E51-4723-B1E2-FE53EF3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Sequence Diagram </a:t>
            </a:r>
            <a:r>
              <a:rPr lang="en-US" i="1" dirty="0" smtClean="0"/>
              <a:t>3.2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46" y="439615"/>
            <a:ext cx="6620608" cy="5829299"/>
          </a:xfrm>
        </p:spPr>
      </p:pic>
    </p:spTree>
    <p:extLst>
      <p:ext uri="{BB962C8B-B14F-4D97-AF65-F5344CB8AC3E}">
        <p14:creationId xmlns:p14="http://schemas.microsoft.com/office/powerpoint/2010/main" val="84823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AE7B-9AA3-4102-A5EC-002C891B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296508" y="386861"/>
            <a:ext cx="6096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Document</a:t>
            </a:r>
            <a:endParaRPr lang="en-US" sz="10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1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can register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enters a valid email, password, and a unique nickname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starts the project and is directed to the login page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clicks on Register User.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enters an email, </a:t>
            </a:r>
            <a:r>
              <a:rPr lang="en-US" sz="1000" u="sng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2"/>
              </a:rPr>
              <a:t>test@test.com</a:t>
            </a:r>
            <a:endParaRPr lang="en-US" sz="10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enters a password, test.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enters a nickname, test123.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new user has been registered and a message is shown that indicates a new user has been registered.</a:t>
            </a:r>
          </a:p>
          <a:p>
            <a:r>
              <a:rPr lang="en-US" sz="10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new user is added to the database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  <a:p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2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registered user is able to login to the system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enters an email and password into the login page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who has been registered enters their email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That user enters their password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clicks login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is directed to the game dashboard</a:t>
            </a:r>
          </a:p>
          <a:p>
            <a:r>
              <a:rPr lang="en-US" sz="10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is logged in to the system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  <a:p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3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registered user can deregister their account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enters their credentials and clicks deregister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User enters email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User enters password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User clicks deregister button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is presented a message that they have been deregistered</a:t>
            </a:r>
          </a:p>
          <a:p>
            <a:r>
              <a:rPr lang="en-US" sz="10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account for the user is deleted from the database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</p:txBody>
      </p:sp>
    </p:spTree>
    <p:extLst>
      <p:ext uri="{BB962C8B-B14F-4D97-AF65-F5344CB8AC3E}">
        <p14:creationId xmlns:p14="http://schemas.microsoft.com/office/powerpoint/2010/main" val="3594849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Document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43754" y="515939"/>
            <a:ext cx="6096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4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registered user can invite another registered user to a game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types another user’s nickname to send an invite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User types another user’s nickname into text box.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that is sent the invite receives a notification to join a game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An invite is sent to the user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5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registered user that has logged in can create a new game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has logged in and clicks “Create Game”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logs in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That user clicks create game button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new game is created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start of a new game pops up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6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can choose to play a game that they are currently involved 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has logged in, joined multiple games, and chooses a game to play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logs in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That user joins a game or creates a game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can click another game ID in the side panel to change the game they are playing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is transferred from one game they are playing to another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game board that belongs to the game chosen by the user pops up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</p:txBody>
      </p:sp>
    </p:spTree>
    <p:extLst>
      <p:ext uri="{BB962C8B-B14F-4D97-AF65-F5344CB8AC3E}">
        <p14:creationId xmlns:p14="http://schemas.microsoft.com/office/powerpoint/2010/main" val="1134305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Document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0808" y="238940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7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that is currently involved in a game can make a move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can drag a piece to another tile that has an opponent’s piece on it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clicks and drags one of their pieces to an adjacent tile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piece they are moving has a higher rank than the piece they are dragging to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token on the adjacent tile is removed from the board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token that is taken is taken off the board and added to the graveyard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8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that is currently involved in a game can quit that game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can click on the “Quit Game” button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joins a game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quits the game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game board disappears and the game ID is removed from the users current games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game the user is involved in is deleted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Status: Pass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9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can view another user’s profile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clicks on “View Profile” and enters another user’s nickname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logs into the system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clicks on “View Profile” in the dashboard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enters another user’s nickname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is directed to another user’s profile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Another user’s profile is presented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</p:txBody>
      </p:sp>
    </p:spTree>
    <p:extLst>
      <p:ext uri="{BB962C8B-B14F-4D97-AF65-F5344CB8AC3E}">
        <p14:creationId xmlns:p14="http://schemas.microsoft.com/office/powerpoint/2010/main" val="141724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1EB0-5BC6-45C3-8E06-97320A05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3038-B50A-4D2E-90CB-EC0A7B2E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had regular weekly meetings.</a:t>
            </a:r>
          </a:p>
          <a:p>
            <a:pPr lvl="1"/>
            <a:r>
              <a:rPr lang="en-US" sz="3000" dirty="0"/>
              <a:t>Usually on Sundays.</a:t>
            </a:r>
          </a:p>
          <a:p>
            <a:r>
              <a:rPr lang="en-US" sz="3200" dirty="0"/>
              <a:t>We communicated consistently, mostly via text.</a:t>
            </a:r>
          </a:p>
          <a:p>
            <a:r>
              <a:rPr lang="en-US" sz="3200" dirty="0"/>
              <a:t>We broke up work to be done as Issues on GitHub.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2488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6484-FB57-4B77-9B4D-3852FE03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Manual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38940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Development Manual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Tools needed to begin development of product: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Eclipse (</a:t>
            </a:r>
            <a:r>
              <a:rPr lang="en-US" sz="1200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2"/>
              </a:rPr>
              <a:t>https://www.eclipse.org/downloads/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MySQL (</a:t>
            </a:r>
            <a:r>
              <a:rPr lang="en-US" sz="1200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3"/>
              </a:rPr>
              <a:t>https://dev.mysql.com/downloads/repo/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(</a:t>
            </a:r>
            <a:r>
              <a:rPr lang="en-US" sz="1200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4"/>
              </a:rPr>
              <a:t>https://git-scm.com/downloads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 to set up MySQL: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Start MySQL server on a local machine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Download mysql-connector-java-5.1.44-bin.jar into local project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 to be taken to work on Project in Eclipse: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Attain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tools in eclipse by clicking on Window, Show View, Other,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Repositories &amp;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Staging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Clone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Github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repository by clicking on “Clone a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Repository and add the clone to this view” button in Eclipse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Then, a new window will appear and click on “Clone URI”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Go to </a:t>
            </a:r>
            <a:r>
              <a:rPr lang="en-US" sz="1200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5"/>
              </a:rPr>
              <a:t>https://github.com/NickWaltCSU/cs414-f17-301-UltraLiteCoding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, and click on “Clone or Download”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Copy the URL that appears and copy it into the URI text box that appears when Step 3 is performed.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To get the latest version of the project, right click on the repository, go to “Team”, “Switch”, “master”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Right click on the repository again, go to “Team”, “Fetch from Upstream”, then “Pull”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Start making updates or changes to the project by making a new local branch.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Right click on the repository and select “Team”, “Switch To”, “New Branch”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Any changes made will appear in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Staging area in the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unstaged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commits text box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To submit these changes to the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Github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repository, drag changed files to the staged commits text box and click on Commit and Push</a:t>
            </a:r>
          </a:p>
        </p:txBody>
      </p:sp>
    </p:spTree>
    <p:extLst>
      <p:ext uri="{BB962C8B-B14F-4D97-AF65-F5344CB8AC3E}">
        <p14:creationId xmlns:p14="http://schemas.microsoft.com/office/powerpoint/2010/main" val="1329904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Manual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1146" y="746772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 to be taken to run </a:t>
            </a:r>
            <a:r>
              <a:rPr lang="en-US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Banqi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Run the server so users can play other users on different machines and can retrieve information from the database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Run Login, and a window will appear with email and password text boxes.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If you already have created account, enter your email and password and click “Login”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If you have not created an account, click “Create Account” and enter credentials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Once logged in, another dashboard window will appear where you can pick another user to send an invite to.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You can also select a user and click view profile to see a history of games and win percentage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If you are sent an invitation, you can either accept or reject the invitation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If you accept the invitation, a game board will appear and a new game is started</a:t>
            </a:r>
          </a:p>
        </p:txBody>
      </p:sp>
    </p:spTree>
    <p:extLst>
      <p:ext uri="{BB962C8B-B14F-4D97-AF65-F5344CB8AC3E}">
        <p14:creationId xmlns:p14="http://schemas.microsoft.com/office/powerpoint/2010/main" val="1998811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420C-3FD0-44C0-94F2-39C7ACC6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and Design Pattern List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B06102-522B-421B-A1CB-15574D84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Separated classes into MVC layout</a:t>
            </a:r>
          </a:p>
          <a:p>
            <a:pPr lvl="1"/>
            <a:r>
              <a:rPr lang="en-US" dirty="0"/>
              <a:t>Model contains all game logic</a:t>
            </a:r>
          </a:p>
          <a:p>
            <a:pPr lvl="1"/>
            <a:r>
              <a:rPr lang="en-US" dirty="0"/>
              <a:t>View contain UI elements</a:t>
            </a:r>
          </a:p>
          <a:p>
            <a:pPr lvl="1"/>
            <a:r>
              <a:rPr lang="en-US" dirty="0"/>
              <a:t>Controller helps with server and database interaction</a:t>
            </a:r>
          </a:p>
          <a:p>
            <a:r>
              <a:rPr lang="en-US" dirty="0"/>
              <a:t>Implemented Façade Pattern</a:t>
            </a:r>
          </a:p>
          <a:p>
            <a:pPr lvl="1"/>
            <a:r>
              <a:rPr lang="en-US" dirty="0"/>
              <a:t>Mainly within </a:t>
            </a:r>
            <a:r>
              <a:rPr lang="en-US"/>
              <a:t>Model package</a:t>
            </a:r>
            <a:endParaRPr lang="en-US" dirty="0"/>
          </a:p>
          <a:p>
            <a:r>
              <a:rPr lang="en-US" dirty="0"/>
              <a:t>Extraction of Code</a:t>
            </a:r>
          </a:p>
          <a:p>
            <a:r>
              <a:rPr lang="en-US" dirty="0"/>
              <a:t>Rearranged class structure to reduce coupling</a:t>
            </a:r>
          </a:p>
          <a:p>
            <a:r>
              <a:rPr lang="en-US" dirty="0"/>
              <a:t>Removed unneeded/unused classes</a:t>
            </a:r>
          </a:p>
          <a:p>
            <a:pPr lvl="1"/>
            <a:r>
              <a:rPr lang="en-US" dirty="0"/>
              <a:t>Log, Profile, Invitation</a:t>
            </a:r>
          </a:p>
        </p:txBody>
      </p:sp>
    </p:spTree>
    <p:extLst>
      <p:ext uri="{BB962C8B-B14F-4D97-AF65-F5344CB8AC3E}">
        <p14:creationId xmlns:p14="http://schemas.microsoft.com/office/powerpoint/2010/main" val="1184941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ECC8-658F-4FF8-B9A7-619A08F9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660" y="2088540"/>
            <a:ext cx="77089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443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Traceability Link Matrix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851" y="2338578"/>
            <a:ext cx="18034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251" y="2351278"/>
            <a:ext cx="66167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573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Traceability Link Matrix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5" y="952047"/>
            <a:ext cx="15582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16" y="952048"/>
            <a:ext cx="100584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237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4BCD-88FC-4B30-A88D-BDCBE9C9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AC58-34D7-44C2-A01D-97417F35A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0422"/>
            <a:ext cx="7315200" cy="6529136"/>
          </a:xfrm>
        </p:spPr>
        <p:txBody>
          <a:bodyPr>
            <a:normAutofit/>
          </a:bodyPr>
          <a:lstStyle/>
          <a:p>
            <a:r>
              <a:rPr lang="en-US" dirty="0"/>
              <a:t>Teamwork: </a:t>
            </a:r>
          </a:p>
          <a:p>
            <a:pPr lvl="1"/>
            <a:r>
              <a:rPr lang="en-US" dirty="0"/>
              <a:t>Challenge: we struggled to follow through on our plans.</a:t>
            </a:r>
          </a:p>
          <a:p>
            <a:pPr lvl="1"/>
            <a:r>
              <a:rPr lang="en-US" dirty="0"/>
              <a:t>Lesson: make more manageable plans.</a:t>
            </a:r>
          </a:p>
          <a:p>
            <a:r>
              <a:rPr lang="en-US" dirty="0"/>
              <a:t>Communication:</a:t>
            </a:r>
          </a:p>
          <a:p>
            <a:pPr lvl="1"/>
            <a:r>
              <a:rPr lang="en-US" dirty="0"/>
              <a:t>Challenge: we struggled to communicate our difficulties.</a:t>
            </a:r>
          </a:p>
          <a:p>
            <a:pPr lvl="1"/>
            <a:r>
              <a:rPr lang="en-US" dirty="0"/>
              <a:t>Lesson: communicate our difficulties.</a:t>
            </a:r>
          </a:p>
          <a:p>
            <a:r>
              <a:rPr lang="en-US" dirty="0"/>
              <a:t>Software Design:</a:t>
            </a:r>
          </a:p>
          <a:p>
            <a:pPr lvl="1"/>
            <a:r>
              <a:rPr lang="en-US" dirty="0"/>
              <a:t>Challenge: we struggled to do TDD or use Agile Methodology.</a:t>
            </a:r>
          </a:p>
          <a:p>
            <a:pPr lvl="1"/>
            <a:r>
              <a:rPr lang="en-US" dirty="0"/>
              <a:t>Lesson: making more time for work allows us to work how we want to.</a:t>
            </a:r>
          </a:p>
          <a:p>
            <a:r>
              <a:rPr lang="en-US" dirty="0"/>
              <a:t>Software Development:</a:t>
            </a:r>
          </a:p>
          <a:p>
            <a:pPr lvl="1"/>
            <a:r>
              <a:rPr lang="en-US" dirty="0"/>
              <a:t>Challenge: we struggled to implement as many design patterns as we would’ve liked.</a:t>
            </a:r>
          </a:p>
          <a:p>
            <a:pPr lvl="1"/>
            <a:r>
              <a:rPr lang="en-US" dirty="0"/>
              <a:t>Lesson: making more time for work allows us to implement what we want to.</a:t>
            </a:r>
          </a:p>
          <a:p>
            <a:r>
              <a:rPr lang="en-US" dirty="0"/>
              <a:t>Commit Log: </a:t>
            </a:r>
          </a:p>
          <a:p>
            <a:pPr lvl="1"/>
            <a:r>
              <a:rPr lang="en-US" dirty="0"/>
              <a:t>Challenge: 156 commits the week of November 12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Lesson: ensure all group members are doing their parts before the weekend before the due date.</a:t>
            </a:r>
          </a:p>
        </p:txBody>
      </p:sp>
    </p:spTree>
    <p:extLst>
      <p:ext uri="{BB962C8B-B14F-4D97-AF65-F5344CB8AC3E}">
        <p14:creationId xmlns:p14="http://schemas.microsoft.com/office/powerpoint/2010/main" val="441682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D90C-E70F-46A8-9BF0-7C0ECAA7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B63A-D2DB-4567-B1E3-A78BDF1E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F2BE-55A9-48C7-8B1B-0E04B06E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26162"/>
            <a:ext cx="3852070" cy="46011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More Information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1E8E55-4C96-4618-94F8-610C732F3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16" y="623376"/>
            <a:ext cx="5197642" cy="5611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66CA6-94F0-4ECA-AE05-30DE8A1C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074" y="1768662"/>
            <a:ext cx="6007092" cy="4465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7D75A-470D-442E-87C6-9DAC3C50D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716" y="246092"/>
            <a:ext cx="2919663" cy="20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9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F230-807D-42B9-86FD-FC73B5CD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385B-8D63-4668-A8C5-F7321A65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46647"/>
            <a:ext cx="7315200" cy="1975345"/>
          </a:xfrm>
        </p:spPr>
        <p:txBody>
          <a:bodyPr/>
          <a:lstStyle/>
          <a:p>
            <a:r>
              <a:rPr lang="en-US" dirty="0"/>
              <a:t>Description of Banqi</a:t>
            </a:r>
          </a:p>
          <a:p>
            <a:pPr lvl="1"/>
            <a:r>
              <a:rPr lang="en-US" dirty="0"/>
              <a:t>Half/Blind Chinese Chess – game consists of tokens with various power levels, each placed face-down on the board in a random position. Tokens must be flipped face up (revealing color/power level) before you can move them – higher power level tokens can take lower power level tokens. Soldier can take General, General cannot take Soldier, Cannon can take anything (by jumping).</a:t>
            </a:r>
          </a:p>
        </p:txBody>
      </p:sp>
      <p:pic>
        <p:nvPicPr>
          <p:cNvPr id="1028" name="Picture 4" descr="Image result for banqi">
            <a:extLst>
              <a:ext uri="{FF2B5EF4-FFF2-40B4-BE49-F238E27FC236}">
                <a16:creationId xmlns:a16="http://schemas.microsoft.com/office/drawing/2014/main" id="{37223C20-ED66-405B-906C-E8592E416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04" y="2221992"/>
            <a:ext cx="5605712" cy="4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65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8C4A-80BC-4A02-BF34-9F8B5894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Improvements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(Issues Closed)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CEB9-53DD-40CD-9089-078ECA8B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#72 – Speed up Queries (Spencer)</a:t>
            </a:r>
          </a:p>
          <a:p>
            <a:r>
              <a:rPr lang="en-US" dirty="0"/>
              <a:t>#75 – Implement Forfeit Game, UI Side (Tyler)</a:t>
            </a:r>
          </a:p>
          <a:p>
            <a:r>
              <a:rPr lang="en-US" dirty="0"/>
              <a:t>#76 – Improvements to Active Games (Nicholas)</a:t>
            </a:r>
          </a:p>
          <a:p>
            <a:r>
              <a:rPr lang="en-US" dirty="0"/>
              <a:t>#77 – Add a Refresh to the Board (Tyler)</a:t>
            </a:r>
          </a:p>
          <a:p>
            <a:r>
              <a:rPr lang="en-US" dirty="0"/>
              <a:t>#82 – Hash Passwords (Spencer)</a:t>
            </a:r>
          </a:p>
          <a:p>
            <a:r>
              <a:rPr lang="en-US" dirty="0"/>
              <a:t>#83 – Fix Package Extensions (Max)</a:t>
            </a:r>
          </a:p>
          <a:p>
            <a:r>
              <a:rPr lang="en-US" dirty="0"/>
              <a:t>#86 – Fix Deregister (Spencer)</a:t>
            </a:r>
          </a:p>
          <a:p>
            <a:r>
              <a:rPr lang="en-US" dirty="0"/>
              <a:t>#88 – Show Color of User on Board (Tyler)</a:t>
            </a:r>
          </a:p>
          <a:p>
            <a:r>
              <a:rPr lang="en-US" dirty="0"/>
              <a:t>#91 – Implement Forfeit Game, Database Side (Spencer)</a:t>
            </a:r>
          </a:p>
          <a:p>
            <a:r>
              <a:rPr lang="en-US" dirty="0"/>
              <a:t>#93 – Implement Creator Color (Nicholas)</a:t>
            </a:r>
          </a:p>
          <a:p>
            <a:r>
              <a:rPr lang="en-US" dirty="0"/>
              <a:t>#95 – Fix Graveyard Issue (Nicholas, Max)</a:t>
            </a:r>
          </a:p>
        </p:txBody>
      </p:sp>
    </p:spTree>
    <p:extLst>
      <p:ext uri="{BB962C8B-B14F-4D97-AF65-F5344CB8AC3E}">
        <p14:creationId xmlns:p14="http://schemas.microsoft.com/office/powerpoint/2010/main" val="371403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603D-B1FE-431F-9902-5E31A4BC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1D5E5-58BE-4A09-8551-6870E7D40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31" y="741105"/>
            <a:ext cx="5755104" cy="5375790"/>
          </a:xfrm>
        </p:spPr>
      </p:pic>
    </p:spTree>
    <p:extLst>
      <p:ext uri="{BB962C8B-B14F-4D97-AF65-F5344CB8AC3E}">
        <p14:creationId xmlns:p14="http://schemas.microsoft.com/office/powerpoint/2010/main" val="334686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0D05-7F64-4C1F-A24A-3640BCAE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Document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87D84E-D462-4237-879D-CF2C49313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47568"/>
            <a:ext cx="7315200" cy="45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6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763B-5E99-49FD-8118-7886A00D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Part 1,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Package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BFEE5-EE00-409F-9F15-110914DC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71" y="854180"/>
            <a:ext cx="6713145" cy="5149640"/>
          </a:xfrm>
        </p:spPr>
      </p:pic>
    </p:spTree>
    <p:extLst>
      <p:ext uri="{BB962C8B-B14F-4D97-AF65-F5344CB8AC3E}">
        <p14:creationId xmlns:p14="http://schemas.microsoft.com/office/powerpoint/2010/main" val="195846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333E-CB36-4DFA-A806-85D57D03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Part 2,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Design Class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16" y="684403"/>
            <a:ext cx="7132637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590" y="3523273"/>
            <a:ext cx="6059488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9128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60</TotalTime>
  <Words>718</Words>
  <Application>Microsoft Office PowerPoint</Application>
  <PresentationFormat>Widescreen</PresentationFormat>
  <Paragraphs>205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Corbel</vt:lpstr>
      <vt:lpstr>Helvetica</vt:lpstr>
      <vt:lpstr>Times New Roman</vt:lpstr>
      <vt:lpstr>Wingdings 2</vt:lpstr>
      <vt:lpstr>ヒラギノ角ゴ Pro W3</vt:lpstr>
      <vt:lpstr>Frame</vt:lpstr>
      <vt:lpstr>UltraLite Coding</vt:lpstr>
      <vt:lpstr>How did we work?</vt:lpstr>
      <vt:lpstr>More Information</vt:lpstr>
      <vt:lpstr>Banqi</vt:lpstr>
      <vt:lpstr>Code Improvements  (Issues Closed)</vt:lpstr>
      <vt:lpstr>Use Case Document</vt:lpstr>
      <vt:lpstr>Domain Model Document</vt:lpstr>
      <vt:lpstr>Design Document,  Part 1,  Package Diagram</vt:lpstr>
      <vt:lpstr>Design Document,  Part 2,  Design Class Diagram</vt:lpstr>
      <vt:lpstr>Design Document,  Part 2,  Design Class Diagram</vt:lpstr>
      <vt:lpstr>Design Document,  Part 2,  Design Class Diagram</vt:lpstr>
      <vt:lpstr>Design Document,  Part 2,  Design Class Diagram</vt:lpstr>
      <vt:lpstr>Design Document,  Part 3,  Sequence Diagram 1</vt:lpstr>
      <vt:lpstr>Design Document,  Part 3,  Sequence Diagram 2</vt:lpstr>
      <vt:lpstr>Design Document,  Part 3,  Sequence Diagram 3.1</vt:lpstr>
      <vt:lpstr>Design Document,  Part 3,  Sequence Diagram 3.2</vt:lpstr>
      <vt:lpstr>Testing Document</vt:lpstr>
      <vt:lpstr>Testing Document</vt:lpstr>
      <vt:lpstr>Testing Document</vt:lpstr>
      <vt:lpstr>Development Manual</vt:lpstr>
      <vt:lpstr>Development Manual</vt:lpstr>
      <vt:lpstr>Refactoring and Design Pattern List</vt:lpstr>
      <vt:lpstr>Traceability Link Matrix</vt:lpstr>
      <vt:lpstr>Traceability Link Matrix</vt:lpstr>
      <vt:lpstr> Traceability Link Matrix</vt:lpstr>
      <vt:lpstr>Challenges and Lessons Learned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</dc:title>
  <dc:creator>Nicholas Walter</dc:creator>
  <cp:lastModifiedBy>Windows User</cp:lastModifiedBy>
  <cp:revision>44</cp:revision>
  <dcterms:created xsi:type="dcterms:W3CDTF">2017-11-30T21:23:56Z</dcterms:created>
  <dcterms:modified xsi:type="dcterms:W3CDTF">2017-12-04T19:14:46Z</dcterms:modified>
</cp:coreProperties>
</file>