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By Spencer Lofing, Nicholas Walter, Max Maier, Tyler Hogenson, Ben Finnerty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7713" l="0" r="9682" t="44049"/>
          <a:stretch/>
        </p:blipFill>
        <p:spPr>
          <a:xfrm>
            <a:off x="2399987" y="1302874"/>
            <a:ext cx="4344025" cy="3002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p2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56" y="532100"/>
            <a:ext cx="40432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42169" l="0" r="4113" t="0"/>
          <a:stretch/>
        </p:blipFill>
        <p:spPr>
          <a:xfrm>
            <a:off x="2612344" y="1152474"/>
            <a:ext cx="4094604" cy="3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User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 - Inputted by the user as they register, this is a unique email used to register the user.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Password - Inputted by the user as they register, this is a personal string they use to login in order to ensure account security and exclusivity.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Invitation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Sender : User - The user that sent the invitation.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Receiver : User - The user to whom the invitation is sent.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invitation was accepted or rejected.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Nickname - Inputted by the user as they register, this is a unique shorthand way of recognizing some given user.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History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no attributes for history, as a history is simply a collection of logs.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Creator : User - The user who created the game. This is also the user who makes the first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Acceptor : User - The user who accepted the game invitation for that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Winner : User - After the game has ended, this is the user who won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Loser : User - After the game has ended, this is the user who lost the game.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Start Time - The time that the game was created (i.e.; the time the invitation was accepted).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End Time - The time that the game ended.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Domain Model Glossary Cont.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Player : User - This is a reference to the player in some active game who is to make the next move.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Whether the game is currently active or inactive (once it becomes inactive, end time/winner/loser are recorded and the log becomes final).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Token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 - This describes the type of piece of the token, which can be any one of the following - General, Advisor, Elephant, Chariot, Horse, Cannon, or Soldier.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isFaceUp - This is a True or False value used to determine whether or not the piece is face up.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Color - Any given token can have 1 of 2 colors - black or red.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Status - This determines whether or not some given token has been removed from play - meaning that tokens can be active or inactive.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Position - This is the position of the piece on the game board, given as an index. (ex [0, 0])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