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Ultralite Coding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Spencer Lofing, Ben Finnerty, Tyler Hogenson, Max Maier, Nicholas Walter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Updated Domain Model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24671" l="8878" r="10261" t="10574"/>
          <a:stretch/>
        </p:blipFill>
        <p:spPr>
          <a:xfrm>
            <a:off x="1393500" y="1200900"/>
            <a:ext cx="6503027" cy="352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45900" y="53250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Invite Players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48459" l="23174" r="1410" t="8148"/>
          <a:stretch/>
        </p:blipFill>
        <p:spPr>
          <a:xfrm>
            <a:off x="1093900" y="1393500"/>
            <a:ext cx="6956200" cy="32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750575" y="1246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Move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5950" l="12451" r="9240" t="8805"/>
          <a:stretch/>
        </p:blipFill>
        <p:spPr>
          <a:xfrm>
            <a:off x="1076275" y="759100"/>
            <a:ext cx="6956200" cy="438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45900" y="41920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Quit Game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15855" l="15351" r="5315" t="23350"/>
          <a:stretch/>
        </p:blipFill>
        <p:spPr>
          <a:xfrm>
            <a:off x="986275" y="1280200"/>
            <a:ext cx="7171452" cy="355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46425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Class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8715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515" y="1277250"/>
            <a:ext cx="3858086" cy="2463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413" y="152400"/>
            <a:ext cx="616316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