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6" r:id="rId4"/>
    <p:sldId id="293" r:id="rId5"/>
    <p:sldId id="285" r:id="rId6"/>
    <p:sldId id="290" r:id="rId7"/>
    <p:sldId id="291" r:id="rId8"/>
    <p:sldId id="288" r:id="rId9"/>
    <p:sldId id="289" r:id="rId10"/>
    <p:sldId id="287" r:id="rId11"/>
    <p:sldId id="284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200" y="153923"/>
            <a:ext cx="8940800" cy="655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 bwMode="blackWhite"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blackWhite">
          <a:xfrm>
            <a:off x="9347200" y="150876"/>
            <a:ext cx="2641600" cy="655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sz="2400" kern="1200" spc="15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0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6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Wingdings" pitchFamily="2" charset="2"/>
        <a:buChar char="§"/>
        <a:defRPr sz="1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1300" kern="1200" spc="1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2366010" indent="-171450" algn="l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UltraLite Coding:</a:t>
            </a:r>
            <a:br>
              <a:rPr lang="en-US" dirty="0"/>
            </a:br>
            <a:r>
              <a:rPr lang="en-US" i="1" dirty="0"/>
              <a:t>Banqi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47200" y="2052959"/>
            <a:ext cx="2641600" cy="2109967"/>
          </a:xfrm>
        </p:spPr>
        <p:txBody>
          <a:bodyPr>
            <a:normAutofit/>
          </a:bodyPr>
          <a:lstStyle/>
          <a:p>
            <a:r>
              <a:rPr lang="en-US" dirty="0"/>
              <a:t>Nicholas Walter</a:t>
            </a:r>
          </a:p>
          <a:p>
            <a:r>
              <a:rPr lang="en-US" dirty="0"/>
              <a:t>Tyler Hogenson</a:t>
            </a:r>
          </a:p>
          <a:p>
            <a:r>
              <a:rPr lang="en-US" dirty="0"/>
              <a:t>Spencer </a:t>
            </a:r>
            <a:r>
              <a:rPr lang="en-US" dirty="0" err="1"/>
              <a:t>Lofing</a:t>
            </a:r>
            <a:endParaRPr lang="en-US" dirty="0"/>
          </a:p>
          <a:p>
            <a:r>
              <a:rPr lang="en-US" dirty="0"/>
              <a:t>Ben Finnerty</a:t>
            </a:r>
          </a:p>
          <a:p>
            <a:r>
              <a:rPr lang="en-US" dirty="0"/>
              <a:t>Max Maier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D15-9B79-4B41-A397-F5540D7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Design pattern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8540-EF4F-4AD6-96A0-476B64F7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classes into Model-View-Controller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Implemented Façade Pattern by creating a few other packages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Extraction to reduce reuse of code within classes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Rearranged classes to have Low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657-9629-4C65-8E96-6711F60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05874-B9BE-43E5-89EC-9F81404A7A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330"/>
              </p:ext>
            </p:extLst>
          </p:nvPr>
        </p:nvGraphicFramePr>
        <p:xfrm>
          <a:off x="288758" y="2358189"/>
          <a:ext cx="11614484" cy="3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3" imgW="8924969" imgH="1914761" progId="Excel.Sheet.12">
                  <p:embed/>
                </p:oleObj>
              </mc:Choice>
              <mc:Fallback>
                <p:oleObj name="Worksheet" r:id="rId3" imgW="8924969" imgH="191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758" y="2358189"/>
                        <a:ext cx="11614484" cy="3545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0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C52F-AC76-4005-87F4-13AAB10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242C-96E8-4127-96D9-66BACA6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49-64B7-4714-999B-BDD67BD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C8D1DA-8385-4A4F-9B8D-080ABA2C9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95" y="1719263"/>
            <a:ext cx="4080135" cy="4406900"/>
          </a:xfrm>
        </p:spPr>
      </p:pic>
    </p:spTree>
    <p:extLst>
      <p:ext uri="{BB962C8B-B14F-4D97-AF65-F5344CB8AC3E}">
        <p14:creationId xmlns:p14="http://schemas.microsoft.com/office/powerpoint/2010/main" val="37182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3BC2-5FDA-4C49-BBEF-BAC79C0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1A1A7-3F97-4232-9B9C-98555A1D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39" y="1758518"/>
            <a:ext cx="9772246" cy="4328390"/>
          </a:xfrm>
        </p:spPr>
      </p:pic>
    </p:spTree>
    <p:extLst>
      <p:ext uri="{BB962C8B-B14F-4D97-AF65-F5344CB8AC3E}">
        <p14:creationId xmlns:p14="http://schemas.microsoft.com/office/powerpoint/2010/main" val="29554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4F54-C236-4D7E-8D3F-AC3FFC04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4106-A769-4B38-9AFC-87231233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F4E-689D-468F-9AC3-8F6D7755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Design Class Diagram,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78F2F-C815-4772-AFB6-57B405C4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5" y="1683168"/>
            <a:ext cx="5696469" cy="4930787"/>
          </a:xfrm>
        </p:spPr>
      </p:pic>
    </p:spTree>
    <p:extLst>
      <p:ext uri="{BB962C8B-B14F-4D97-AF65-F5344CB8AC3E}">
        <p14:creationId xmlns:p14="http://schemas.microsoft.com/office/powerpoint/2010/main" val="37031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E9BAF-26A0-4547-A37B-352429E4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16" y="132266"/>
            <a:ext cx="10894379" cy="65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D53E88-1C82-4B53-BDAE-B5F93B0FE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15" y="-25761"/>
            <a:ext cx="2576675" cy="6909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D84E4-A126-478B-908A-A657D4EE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77" y="-1"/>
            <a:ext cx="6152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EB6-A04D-419F-99C2-CDAAFE05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&amp;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A1162-EAA2-418A-B094-BB040917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2418347"/>
            <a:ext cx="6137351" cy="3266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AF14E-F8C6-4DA7-BC3D-2E893A7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96" y="2286000"/>
            <a:ext cx="5174268" cy="351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D517-0EFE-4A4D-98A0-54A746B5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9F7670-432D-45E8-B7EE-FF544E4E1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706" y="1719263"/>
            <a:ext cx="404351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training presentation.potx" id="{43A08E4F-B0EF-4939-AE80-92C3CECADCD8}" vid="{E3DA271C-F552-4722-8084-29919216053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41</TotalTime>
  <Words>45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Business sales training presentation</vt:lpstr>
      <vt:lpstr>Worksheet</vt:lpstr>
      <vt:lpstr>UltraLite Coding: Banqi</vt:lpstr>
      <vt:lpstr>Entity Relationship diagram</vt:lpstr>
      <vt:lpstr>Package Diagram</vt:lpstr>
      <vt:lpstr>Updated sequence diagrams</vt:lpstr>
      <vt:lpstr>Updated Design Class Diagram, Overview</vt:lpstr>
      <vt:lpstr>PowerPoint Presentation</vt:lpstr>
      <vt:lpstr>PowerPoint Presentation</vt:lpstr>
      <vt:lpstr>Client &amp; Server</vt:lpstr>
      <vt:lpstr>Controller</vt:lpstr>
      <vt:lpstr>Refactoring and Design pattern list</vt:lpstr>
      <vt:lpstr>Traceability Link Matrix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UltraLite Coding: Banqi</dc:title>
  <dc:creator>Nicholas Walter</dc:creator>
  <cp:lastModifiedBy>Nicholas Walter</cp:lastModifiedBy>
  <cp:revision>18</cp:revision>
  <dcterms:created xsi:type="dcterms:W3CDTF">2017-11-11T17:04:49Z</dcterms:created>
  <dcterms:modified xsi:type="dcterms:W3CDTF">2017-11-14T21:28:28Z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74066600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