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1" d="100"/>
          <a:sy n="101" d="100"/>
        </p:scale>
        <p:origin x="126"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C02E-D4D2-4957-B8C2-D444E6F8CD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CA5880-ABC3-4349-BA39-A63C293D9E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05FACC-B725-474E-86F1-3701C89FCD3B}"/>
              </a:ext>
            </a:extLst>
          </p:cNvPr>
          <p:cNvSpPr>
            <a:spLocks noGrp="1"/>
          </p:cNvSpPr>
          <p:nvPr>
            <p:ph type="dt" sz="half" idx="10"/>
          </p:nvPr>
        </p:nvSpPr>
        <p:spPr/>
        <p:txBody>
          <a:bodyPr/>
          <a:lstStyle/>
          <a:p>
            <a:fld id="{D7F3E239-CA8C-4207-8479-CEFEB57D621E}" type="datetimeFigureOut">
              <a:rPr lang="en-US" smtClean="0"/>
              <a:t>12/14/2017</a:t>
            </a:fld>
            <a:endParaRPr lang="en-US"/>
          </a:p>
        </p:txBody>
      </p:sp>
      <p:sp>
        <p:nvSpPr>
          <p:cNvPr id="5" name="Footer Placeholder 4">
            <a:extLst>
              <a:ext uri="{FF2B5EF4-FFF2-40B4-BE49-F238E27FC236}">
                <a16:creationId xmlns:a16="http://schemas.microsoft.com/office/drawing/2014/main" id="{BED782CA-94EE-42E8-BA03-9EF47FE68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DC1644-6844-45BC-AC64-EAB46C5C12BE}"/>
              </a:ext>
            </a:extLst>
          </p:cNvPr>
          <p:cNvSpPr>
            <a:spLocks noGrp="1"/>
          </p:cNvSpPr>
          <p:nvPr>
            <p:ph type="sldNum" sz="quarter" idx="12"/>
          </p:nvPr>
        </p:nvSpPr>
        <p:spPr/>
        <p:txBody>
          <a:bodyPr/>
          <a:lstStyle/>
          <a:p>
            <a:fld id="{8B9AB5F2-C7D3-4D40-BA2F-27689D15FD89}" type="slidenum">
              <a:rPr lang="en-US" smtClean="0"/>
              <a:t>‹#›</a:t>
            </a:fld>
            <a:endParaRPr lang="en-US"/>
          </a:p>
        </p:txBody>
      </p:sp>
    </p:spTree>
    <p:extLst>
      <p:ext uri="{BB962C8B-B14F-4D97-AF65-F5344CB8AC3E}">
        <p14:creationId xmlns:p14="http://schemas.microsoft.com/office/powerpoint/2010/main" val="447433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D756-F387-4E35-A691-578BCF126D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1D4C8F-094A-4228-9C3B-2EF710DD8F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9325E-76E9-4D5C-8B2C-E01F176F1F42}"/>
              </a:ext>
            </a:extLst>
          </p:cNvPr>
          <p:cNvSpPr>
            <a:spLocks noGrp="1"/>
          </p:cNvSpPr>
          <p:nvPr>
            <p:ph type="dt" sz="half" idx="10"/>
          </p:nvPr>
        </p:nvSpPr>
        <p:spPr/>
        <p:txBody>
          <a:bodyPr/>
          <a:lstStyle/>
          <a:p>
            <a:fld id="{D7F3E239-CA8C-4207-8479-CEFEB57D621E}" type="datetimeFigureOut">
              <a:rPr lang="en-US" smtClean="0"/>
              <a:t>12/14/2017</a:t>
            </a:fld>
            <a:endParaRPr lang="en-US"/>
          </a:p>
        </p:txBody>
      </p:sp>
      <p:sp>
        <p:nvSpPr>
          <p:cNvPr id="5" name="Footer Placeholder 4">
            <a:extLst>
              <a:ext uri="{FF2B5EF4-FFF2-40B4-BE49-F238E27FC236}">
                <a16:creationId xmlns:a16="http://schemas.microsoft.com/office/drawing/2014/main" id="{E84F7928-5A12-4413-87AD-F01D8031F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D14F2-2603-4416-8BFC-076DD4A575D6}"/>
              </a:ext>
            </a:extLst>
          </p:cNvPr>
          <p:cNvSpPr>
            <a:spLocks noGrp="1"/>
          </p:cNvSpPr>
          <p:nvPr>
            <p:ph type="sldNum" sz="quarter" idx="12"/>
          </p:nvPr>
        </p:nvSpPr>
        <p:spPr/>
        <p:txBody>
          <a:bodyPr/>
          <a:lstStyle/>
          <a:p>
            <a:fld id="{8B9AB5F2-C7D3-4D40-BA2F-27689D15FD89}" type="slidenum">
              <a:rPr lang="en-US" smtClean="0"/>
              <a:t>‹#›</a:t>
            </a:fld>
            <a:endParaRPr lang="en-US"/>
          </a:p>
        </p:txBody>
      </p:sp>
    </p:spTree>
    <p:extLst>
      <p:ext uri="{BB962C8B-B14F-4D97-AF65-F5344CB8AC3E}">
        <p14:creationId xmlns:p14="http://schemas.microsoft.com/office/powerpoint/2010/main" val="13497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6F3AA5-6C88-4C32-B65A-6C35E30CD1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673E16-1E66-4844-B8CD-C5CD9E1683D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3B76E9-3870-4D78-93A7-B83CFFF364D7}"/>
              </a:ext>
            </a:extLst>
          </p:cNvPr>
          <p:cNvSpPr>
            <a:spLocks noGrp="1"/>
          </p:cNvSpPr>
          <p:nvPr>
            <p:ph type="dt" sz="half" idx="10"/>
          </p:nvPr>
        </p:nvSpPr>
        <p:spPr/>
        <p:txBody>
          <a:bodyPr/>
          <a:lstStyle/>
          <a:p>
            <a:fld id="{D7F3E239-CA8C-4207-8479-CEFEB57D621E}" type="datetimeFigureOut">
              <a:rPr lang="en-US" smtClean="0"/>
              <a:t>12/14/2017</a:t>
            </a:fld>
            <a:endParaRPr lang="en-US"/>
          </a:p>
        </p:txBody>
      </p:sp>
      <p:sp>
        <p:nvSpPr>
          <p:cNvPr id="5" name="Footer Placeholder 4">
            <a:extLst>
              <a:ext uri="{FF2B5EF4-FFF2-40B4-BE49-F238E27FC236}">
                <a16:creationId xmlns:a16="http://schemas.microsoft.com/office/drawing/2014/main" id="{98583041-9BE7-4727-8BF3-8CDBB40DBE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E132A-95E2-4F95-A450-F3AC9487360D}"/>
              </a:ext>
            </a:extLst>
          </p:cNvPr>
          <p:cNvSpPr>
            <a:spLocks noGrp="1"/>
          </p:cNvSpPr>
          <p:nvPr>
            <p:ph type="sldNum" sz="quarter" idx="12"/>
          </p:nvPr>
        </p:nvSpPr>
        <p:spPr/>
        <p:txBody>
          <a:bodyPr/>
          <a:lstStyle/>
          <a:p>
            <a:fld id="{8B9AB5F2-C7D3-4D40-BA2F-27689D15FD89}" type="slidenum">
              <a:rPr lang="en-US" smtClean="0"/>
              <a:t>‹#›</a:t>
            </a:fld>
            <a:endParaRPr lang="en-US"/>
          </a:p>
        </p:txBody>
      </p:sp>
    </p:spTree>
    <p:extLst>
      <p:ext uri="{BB962C8B-B14F-4D97-AF65-F5344CB8AC3E}">
        <p14:creationId xmlns:p14="http://schemas.microsoft.com/office/powerpoint/2010/main" val="2251499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DFEE-D938-4235-B8E9-B891633EF5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B26B99-C7D9-4950-890C-90BABB1592B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B3A42B-6160-4A62-AADC-833C6576A7AE}"/>
              </a:ext>
            </a:extLst>
          </p:cNvPr>
          <p:cNvSpPr>
            <a:spLocks noGrp="1"/>
          </p:cNvSpPr>
          <p:nvPr>
            <p:ph type="dt" sz="half" idx="10"/>
          </p:nvPr>
        </p:nvSpPr>
        <p:spPr/>
        <p:txBody>
          <a:bodyPr/>
          <a:lstStyle/>
          <a:p>
            <a:fld id="{D7F3E239-CA8C-4207-8479-CEFEB57D621E}" type="datetimeFigureOut">
              <a:rPr lang="en-US" smtClean="0"/>
              <a:t>12/14/2017</a:t>
            </a:fld>
            <a:endParaRPr lang="en-US"/>
          </a:p>
        </p:txBody>
      </p:sp>
      <p:sp>
        <p:nvSpPr>
          <p:cNvPr id="5" name="Footer Placeholder 4">
            <a:extLst>
              <a:ext uri="{FF2B5EF4-FFF2-40B4-BE49-F238E27FC236}">
                <a16:creationId xmlns:a16="http://schemas.microsoft.com/office/drawing/2014/main" id="{6FAAEA59-A146-4C52-9EC6-F94E535AB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C20259-30BF-41F4-82D5-FFB2B353F645}"/>
              </a:ext>
            </a:extLst>
          </p:cNvPr>
          <p:cNvSpPr>
            <a:spLocks noGrp="1"/>
          </p:cNvSpPr>
          <p:nvPr>
            <p:ph type="sldNum" sz="quarter" idx="12"/>
          </p:nvPr>
        </p:nvSpPr>
        <p:spPr/>
        <p:txBody>
          <a:bodyPr/>
          <a:lstStyle/>
          <a:p>
            <a:fld id="{8B9AB5F2-C7D3-4D40-BA2F-27689D15FD89}" type="slidenum">
              <a:rPr lang="en-US" smtClean="0"/>
              <a:t>‹#›</a:t>
            </a:fld>
            <a:endParaRPr lang="en-US"/>
          </a:p>
        </p:txBody>
      </p:sp>
    </p:spTree>
    <p:extLst>
      <p:ext uri="{BB962C8B-B14F-4D97-AF65-F5344CB8AC3E}">
        <p14:creationId xmlns:p14="http://schemas.microsoft.com/office/powerpoint/2010/main" val="2133456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5141-D3DB-4206-B2E6-DC0E9747B9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E6F213-F994-4D66-A3D2-69428FA474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2DFA87-8D6F-4309-944E-57ABBE758870}"/>
              </a:ext>
            </a:extLst>
          </p:cNvPr>
          <p:cNvSpPr>
            <a:spLocks noGrp="1"/>
          </p:cNvSpPr>
          <p:nvPr>
            <p:ph type="dt" sz="half" idx="10"/>
          </p:nvPr>
        </p:nvSpPr>
        <p:spPr/>
        <p:txBody>
          <a:bodyPr/>
          <a:lstStyle/>
          <a:p>
            <a:fld id="{D7F3E239-CA8C-4207-8479-CEFEB57D621E}" type="datetimeFigureOut">
              <a:rPr lang="en-US" smtClean="0"/>
              <a:t>12/14/2017</a:t>
            </a:fld>
            <a:endParaRPr lang="en-US"/>
          </a:p>
        </p:txBody>
      </p:sp>
      <p:sp>
        <p:nvSpPr>
          <p:cNvPr id="5" name="Footer Placeholder 4">
            <a:extLst>
              <a:ext uri="{FF2B5EF4-FFF2-40B4-BE49-F238E27FC236}">
                <a16:creationId xmlns:a16="http://schemas.microsoft.com/office/drawing/2014/main" id="{985635DA-B154-4497-9902-AA1704A09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D32650-5B3B-4A38-9444-D6D17236C156}"/>
              </a:ext>
            </a:extLst>
          </p:cNvPr>
          <p:cNvSpPr>
            <a:spLocks noGrp="1"/>
          </p:cNvSpPr>
          <p:nvPr>
            <p:ph type="sldNum" sz="quarter" idx="12"/>
          </p:nvPr>
        </p:nvSpPr>
        <p:spPr/>
        <p:txBody>
          <a:bodyPr/>
          <a:lstStyle/>
          <a:p>
            <a:fld id="{8B9AB5F2-C7D3-4D40-BA2F-27689D15FD89}" type="slidenum">
              <a:rPr lang="en-US" smtClean="0"/>
              <a:t>‹#›</a:t>
            </a:fld>
            <a:endParaRPr lang="en-US"/>
          </a:p>
        </p:txBody>
      </p:sp>
    </p:spTree>
    <p:extLst>
      <p:ext uri="{BB962C8B-B14F-4D97-AF65-F5344CB8AC3E}">
        <p14:creationId xmlns:p14="http://schemas.microsoft.com/office/powerpoint/2010/main" val="4201923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F9942-8777-45CB-BF9A-C810E0E692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1EAC6E-EA03-47E1-AFB9-5BA4B302A90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90FA0E-7814-4288-9873-FC42A9673DF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0D8798-0418-4695-BDF3-A72232AFD4B6}"/>
              </a:ext>
            </a:extLst>
          </p:cNvPr>
          <p:cNvSpPr>
            <a:spLocks noGrp="1"/>
          </p:cNvSpPr>
          <p:nvPr>
            <p:ph type="dt" sz="half" idx="10"/>
          </p:nvPr>
        </p:nvSpPr>
        <p:spPr/>
        <p:txBody>
          <a:bodyPr/>
          <a:lstStyle/>
          <a:p>
            <a:fld id="{D7F3E239-CA8C-4207-8479-CEFEB57D621E}" type="datetimeFigureOut">
              <a:rPr lang="en-US" smtClean="0"/>
              <a:t>12/14/2017</a:t>
            </a:fld>
            <a:endParaRPr lang="en-US"/>
          </a:p>
        </p:txBody>
      </p:sp>
      <p:sp>
        <p:nvSpPr>
          <p:cNvPr id="6" name="Footer Placeholder 5">
            <a:extLst>
              <a:ext uri="{FF2B5EF4-FFF2-40B4-BE49-F238E27FC236}">
                <a16:creationId xmlns:a16="http://schemas.microsoft.com/office/drawing/2014/main" id="{166EF9A7-BC10-42CC-80AC-672BDCD94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67E000-3FB8-400B-B023-1C4975F1EECC}"/>
              </a:ext>
            </a:extLst>
          </p:cNvPr>
          <p:cNvSpPr>
            <a:spLocks noGrp="1"/>
          </p:cNvSpPr>
          <p:nvPr>
            <p:ph type="sldNum" sz="quarter" idx="12"/>
          </p:nvPr>
        </p:nvSpPr>
        <p:spPr/>
        <p:txBody>
          <a:bodyPr/>
          <a:lstStyle/>
          <a:p>
            <a:fld id="{8B9AB5F2-C7D3-4D40-BA2F-27689D15FD89}" type="slidenum">
              <a:rPr lang="en-US" smtClean="0"/>
              <a:t>‹#›</a:t>
            </a:fld>
            <a:endParaRPr lang="en-US"/>
          </a:p>
        </p:txBody>
      </p:sp>
    </p:spTree>
    <p:extLst>
      <p:ext uri="{BB962C8B-B14F-4D97-AF65-F5344CB8AC3E}">
        <p14:creationId xmlns:p14="http://schemas.microsoft.com/office/powerpoint/2010/main" val="2040574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AFD10-51B3-4828-904F-49CC60C196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A74B16-8C03-41CE-A94C-93B45C6F92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E7F807-0E81-43FA-B7CE-EA9F7C4D013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F68A25-A99B-4784-8A02-10AD051E1F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7605EDF-0545-499D-85A6-78E0DAEEDBE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C7F45D-5D49-4C8F-85A8-4A135B782B03}"/>
              </a:ext>
            </a:extLst>
          </p:cNvPr>
          <p:cNvSpPr>
            <a:spLocks noGrp="1"/>
          </p:cNvSpPr>
          <p:nvPr>
            <p:ph type="dt" sz="half" idx="10"/>
          </p:nvPr>
        </p:nvSpPr>
        <p:spPr/>
        <p:txBody>
          <a:bodyPr/>
          <a:lstStyle/>
          <a:p>
            <a:fld id="{D7F3E239-CA8C-4207-8479-CEFEB57D621E}" type="datetimeFigureOut">
              <a:rPr lang="en-US" smtClean="0"/>
              <a:t>12/14/2017</a:t>
            </a:fld>
            <a:endParaRPr lang="en-US"/>
          </a:p>
        </p:txBody>
      </p:sp>
      <p:sp>
        <p:nvSpPr>
          <p:cNvPr id="8" name="Footer Placeholder 7">
            <a:extLst>
              <a:ext uri="{FF2B5EF4-FFF2-40B4-BE49-F238E27FC236}">
                <a16:creationId xmlns:a16="http://schemas.microsoft.com/office/drawing/2014/main" id="{5E064B35-1FC6-4A71-A4D4-E8B53D6B05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E29BDF-33F5-42D7-826F-95FEA066AFED}"/>
              </a:ext>
            </a:extLst>
          </p:cNvPr>
          <p:cNvSpPr>
            <a:spLocks noGrp="1"/>
          </p:cNvSpPr>
          <p:nvPr>
            <p:ph type="sldNum" sz="quarter" idx="12"/>
          </p:nvPr>
        </p:nvSpPr>
        <p:spPr/>
        <p:txBody>
          <a:bodyPr/>
          <a:lstStyle/>
          <a:p>
            <a:fld id="{8B9AB5F2-C7D3-4D40-BA2F-27689D15FD89}" type="slidenum">
              <a:rPr lang="en-US" smtClean="0"/>
              <a:t>‹#›</a:t>
            </a:fld>
            <a:endParaRPr lang="en-US"/>
          </a:p>
        </p:txBody>
      </p:sp>
    </p:spTree>
    <p:extLst>
      <p:ext uri="{BB962C8B-B14F-4D97-AF65-F5344CB8AC3E}">
        <p14:creationId xmlns:p14="http://schemas.microsoft.com/office/powerpoint/2010/main" val="1626732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606B-8B2F-48F5-A0D0-474C36D46A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88F1AE-59B2-4B0A-AC9D-ECB85E642117}"/>
              </a:ext>
            </a:extLst>
          </p:cNvPr>
          <p:cNvSpPr>
            <a:spLocks noGrp="1"/>
          </p:cNvSpPr>
          <p:nvPr>
            <p:ph type="dt" sz="half" idx="10"/>
          </p:nvPr>
        </p:nvSpPr>
        <p:spPr/>
        <p:txBody>
          <a:bodyPr/>
          <a:lstStyle/>
          <a:p>
            <a:fld id="{D7F3E239-CA8C-4207-8479-CEFEB57D621E}" type="datetimeFigureOut">
              <a:rPr lang="en-US" smtClean="0"/>
              <a:t>12/14/2017</a:t>
            </a:fld>
            <a:endParaRPr lang="en-US"/>
          </a:p>
        </p:txBody>
      </p:sp>
      <p:sp>
        <p:nvSpPr>
          <p:cNvPr id="4" name="Footer Placeholder 3">
            <a:extLst>
              <a:ext uri="{FF2B5EF4-FFF2-40B4-BE49-F238E27FC236}">
                <a16:creationId xmlns:a16="http://schemas.microsoft.com/office/drawing/2014/main" id="{77F286CA-F118-4CB6-AE73-F2138D0DF0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1139D0-B547-4769-AB6F-4DE285056679}"/>
              </a:ext>
            </a:extLst>
          </p:cNvPr>
          <p:cNvSpPr>
            <a:spLocks noGrp="1"/>
          </p:cNvSpPr>
          <p:nvPr>
            <p:ph type="sldNum" sz="quarter" idx="12"/>
          </p:nvPr>
        </p:nvSpPr>
        <p:spPr/>
        <p:txBody>
          <a:bodyPr/>
          <a:lstStyle/>
          <a:p>
            <a:fld id="{8B9AB5F2-C7D3-4D40-BA2F-27689D15FD89}" type="slidenum">
              <a:rPr lang="en-US" smtClean="0"/>
              <a:t>‹#›</a:t>
            </a:fld>
            <a:endParaRPr lang="en-US"/>
          </a:p>
        </p:txBody>
      </p:sp>
    </p:spTree>
    <p:extLst>
      <p:ext uri="{BB962C8B-B14F-4D97-AF65-F5344CB8AC3E}">
        <p14:creationId xmlns:p14="http://schemas.microsoft.com/office/powerpoint/2010/main" val="1263386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9D413-C874-4063-986B-04057CD31BE5}"/>
              </a:ext>
            </a:extLst>
          </p:cNvPr>
          <p:cNvSpPr>
            <a:spLocks noGrp="1"/>
          </p:cNvSpPr>
          <p:nvPr>
            <p:ph type="dt" sz="half" idx="10"/>
          </p:nvPr>
        </p:nvSpPr>
        <p:spPr/>
        <p:txBody>
          <a:bodyPr/>
          <a:lstStyle/>
          <a:p>
            <a:fld id="{D7F3E239-CA8C-4207-8479-CEFEB57D621E}" type="datetimeFigureOut">
              <a:rPr lang="en-US" smtClean="0"/>
              <a:t>12/14/2017</a:t>
            </a:fld>
            <a:endParaRPr lang="en-US"/>
          </a:p>
        </p:txBody>
      </p:sp>
      <p:sp>
        <p:nvSpPr>
          <p:cNvPr id="3" name="Footer Placeholder 2">
            <a:extLst>
              <a:ext uri="{FF2B5EF4-FFF2-40B4-BE49-F238E27FC236}">
                <a16:creationId xmlns:a16="http://schemas.microsoft.com/office/drawing/2014/main" id="{3D1E8935-390E-48B5-AB42-347B5324BE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01E6E2-06B9-4A14-8268-134CD278C9B2}"/>
              </a:ext>
            </a:extLst>
          </p:cNvPr>
          <p:cNvSpPr>
            <a:spLocks noGrp="1"/>
          </p:cNvSpPr>
          <p:nvPr>
            <p:ph type="sldNum" sz="quarter" idx="12"/>
          </p:nvPr>
        </p:nvSpPr>
        <p:spPr/>
        <p:txBody>
          <a:bodyPr/>
          <a:lstStyle/>
          <a:p>
            <a:fld id="{8B9AB5F2-C7D3-4D40-BA2F-27689D15FD89}" type="slidenum">
              <a:rPr lang="en-US" smtClean="0"/>
              <a:t>‹#›</a:t>
            </a:fld>
            <a:endParaRPr lang="en-US"/>
          </a:p>
        </p:txBody>
      </p:sp>
    </p:spTree>
    <p:extLst>
      <p:ext uri="{BB962C8B-B14F-4D97-AF65-F5344CB8AC3E}">
        <p14:creationId xmlns:p14="http://schemas.microsoft.com/office/powerpoint/2010/main" val="2290456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72EB-3403-4B0A-B093-2C27441B17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D0AF7D-5018-40E9-8187-8FDF5B11B7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4075C9-80BA-487F-9918-0E57F9DCC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6E7538-732C-4446-A181-96462099E7B3}"/>
              </a:ext>
            </a:extLst>
          </p:cNvPr>
          <p:cNvSpPr>
            <a:spLocks noGrp="1"/>
          </p:cNvSpPr>
          <p:nvPr>
            <p:ph type="dt" sz="half" idx="10"/>
          </p:nvPr>
        </p:nvSpPr>
        <p:spPr/>
        <p:txBody>
          <a:bodyPr/>
          <a:lstStyle/>
          <a:p>
            <a:fld id="{D7F3E239-CA8C-4207-8479-CEFEB57D621E}" type="datetimeFigureOut">
              <a:rPr lang="en-US" smtClean="0"/>
              <a:t>12/14/2017</a:t>
            </a:fld>
            <a:endParaRPr lang="en-US"/>
          </a:p>
        </p:txBody>
      </p:sp>
      <p:sp>
        <p:nvSpPr>
          <p:cNvPr id="6" name="Footer Placeholder 5">
            <a:extLst>
              <a:ext uri="{FF2B5EF4-FFF2-40B4-BE49-F238E27FC236}">
                <a16:creationId xmlns:a16="http://schemas.microsoft.com/office/drawing/2014/main" id="{F4507819-9C22-49A4-954D-A813681EAB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ACF0EF-0935-4AFC-A937-CF893A1A2359}"/>
              </a:ext>
            </a:extLst>
          </p:cNvPr>
          <p:cNvSpPr>
            <a:spLocks noGrp="1"/>
          </p:cNvSpPr>
          <p:nvPr>
            <p:ph type="sldNum" sz="quarter" idx="12"/>
          </p:nvPr>
        </p:nvSpPr>
        <p:spPr/>
        <p:txBody>
          <a:bodyPr/>
          <a:lstStyle/>
          <a:p>
            <a:fld id="{8B9AB5F2-C7D3-4D40-BA2F-27689D15FD89}" type="slidenum">
              <a:rPr lang="en-US" smtClean="0"/>
              <a:t>‹#›</a:t>
            </a:fld>
            <a:endParaRPr lang="en-US"/>
          </a:p>
        </p:txBody>
      </p:sp>
    </p:spTree>
    <p:extLst>
      <p:ext uri="{BB962C8B-B14F-4D97-AF65-F5344CB8AC3E}">
        <p14:creationId xmlns:p14="http://schemas.microsoft.com/office/powerpoint/2010/main" val="214864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5EEF9-6B0F-4D7D-9624-43319340E0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2798E7-3BB6-4111-9BD7-D9C17A6F2C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4FB492-BA65-4ED9-BF6D-B3383135C9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0833DB-7EE5-423F-876D-5A602170AC8C}"/>
              </a:ext>
            </a:extLst>
          </p:cNvPr>
          <p:cNvSpPr>
            <a:spLocks noGrp="1"/>
          </p:cNvSpPr>
          <p:nvPr>
            <p:ph type="dt" sz="half" idx="10"/>
          </p:nvPr>
        </p:nvSpPr>
        <p:spPr/>
        <p:txBody>
          <a:bodyPr/>
          <a:lstStyle/>
          <a:p>
            <a:fld id="{D7F3E239-CA8C-4207-8479-CEFEB57D621E}" type="datetimeFigureOut">
              <a:rPr lang="en-US" smtClean="0"/>
              <a:t>12/14/2017</a:t>
            </a:fld>
            <a:endParaRPr lang="en-US"/>
          </a:p>
        </p:txBody>
      </p:sp>
      <p:sp>
        <p:nvSpPr>
          <p:cNvPr id="6" name="Footer Placeholder 5">
            <a:extLst>
              <a:ext uri="{FF2B5EF4-FFF2-40B4-BE49-F238E27FC236}">
                <a16:creationId xmlns:a16="http://schemas.microsoft.com/office/drawing/2014/main" id="{CEC066D5-E027-404B-AB1D-98CCD39F3E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A3FB6-F533-4D93-80B1-62B40F1C9FE9}"/>
              </a:ext>
            </a:extLst>
          </p:cNvPr>
          <p:cNvSpPr>
            <a:spLocks noGrp="1"/>
          </p:cNvSpPr>
          <p:nvPr>
            <p:ph type="sldNum" sz="quarter" idx="12"/>
          </p:nvPr>
        </p:nvSpPr>
        <p:spPr/>
        <p:txBody>
          <a:bodyPr/>
          <a:lstStyle/>
          <a:p>
            <a:fld id="{8B9AB5F2-C7D3-4D40-BA2F-27689D15FD89}" type="slidenum">
              <a:rPr lang="en-US" smtClean="0"/>
              <a:t>‹#›</a:t>
            </a:fld>
            <a:endParaRPr lang="en-US"/>
          </a:p>
        </p:txBody>
      </p:sp>
    </p:spTree>
    <p:extLst>
      <p:ext uri="{BB962C8B-B14F-4D97-AF65-F5344CB8AC3E}">
        <p14:creationId xmlns:p14="http://schemas.microsoft.com/office/powerpoint/2010/main" val="23727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27F700-5EE5-463F-82D2-0EA194EF76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EA609F-4C24-49DF-8890-AB0F17163D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99B497-1465-4EA2-976F-C95D5B7C76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F3E239-CA8C-4207-8479-CEFEB57D621E}" type="datetimeFigureOut">
              <a:rPr lang="en-US" smtClean="0"/>
              <a:t>12/14/2017</a:t>
            </a:fld>
            <a:endParaRPr lang="en-US"/>
          </a:p>
        </p:txBody>
      </p:sp>
      <p:sp>
        <p:nvSpPr>
          <p:cNvPr id="5" name="Footer Placeholder 4">
            <a:extLst>
              <a:ext uri="{FF2B5EF4-FFF2-40B4-BE49-F238E27FC236}">
                <a16:creationId xmlns:a16="http://schemas.microsoft.com/office/drawing/2014/main" id="{DE253592-FB57-4869-A58C-5B670898B6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BAE0B0-89CD-4632-B226-192A48B3D9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9AB5F2-C7D3-4D40-BA2F-27689D15FD89}" type="slidenum">
              <a:rPr lang="en-US" smtClean="0"/>
              <a:t>‹#›</a:t>
            </a:fld>
            <a:endParaRPr lang="en-US"/>
          </a:p>
        </p:txBody>
      </p:sp>
    </p:spTree>
    <p:extLst>
      <p:ext uri="{BB962C8B-B14F-4D97-AF65-F5344CB8AC3E}">
        <p14:creationId xmlns:p14="http://schemas.microsoft.com/office/powerpoint/2010/main" val="2504899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B82C0-D64F-4E99-B85E-C0FCDE8C50D9}"/>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Final Project</a:t>
            </a:r>
          </a:p>
        </p:txBody>
      </p:sp>
      <p:sp>
        <p:nvSpPr>
          <p:cNvPr id="3" name="Subtitle 2">
            <a:extLst>
              <a:ext uri="{FF2B5EF4-FFF2-40B4-BE49-F238E27FC236}">
                <a16:creationId xmlns:a16="http://schemas.microsoft.com/office/drawing/2014/main" id="{5371EDD9-A9CA-4C23-BA48-6C6B76F0032C}"/>
              </a:ext>
            </a:extLst>
          </p:cNvPr>
          <p:cNvSpPr>
            <a:spLocks noGrp="1"/>
          </p:cNvSpPr>
          <p:nvPr>
            <p:ph type="subTitle" idx="1"/>
          </p:nvPr>
        </p:nvSpPr>
        <p:spPr/>
        <p:txBody>
          <a:bodyPr/>
          <a:lstStyle/>
          <a:p>
            <a:r>
              <a:rPr lang="en-US" dirty="0"/>
              <a:t>By Nick, Michael, Ian, Josue, Adam</a:t>
            </a:r>
          </a:p>
        </p:txBody>
      </p:sp>
    </p:spTree>
    <p:extLst>
      <p:ext uri="{BB962C8B-B14F-4D97-AF65-F5344CB8AC3E}">
        <p14:creationId xmlns:p14="http://schemas.microsoft.com/office/powerpoint/2010/main" val="3183804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FC6E3-1F65-4123-A064-50881AAF753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Resources/Tools</a:t>
            </a:r>
          </a:p>
        </p:txBody>
      </p:sp>
      <p:sp>
        <p:nvSpPr>
          <p:cNvPr id="3" name="Content Placeholder 2">
            <a:extLst>
              <a:ext uri="{FF2B5EF4-FFF2-40B4-BE49-F238E27FC236}">
                <a16:creationId xmlns:a16="http://schemas.microsoft.com/office/drawing/2014/main" id="{DCA529E7-D1C7-4D26-8555-A106BD375E8A}"/>
              </a:ext>
            </a:extLst>
          </p:cNvPr>
          <p:cNvSpPr>
            <a:spLocks noGrp="1"/>
          </p:cNvSpPr>
          <p:nvPr>
            <p:ph idx="1"/>
          </p:nvPr>
        </p:nvSpPr>
        <p:spPr>
          <a:xfrm>
            <a:off x="838200" y="1825625"/>
            <a:ext cx="10515600" cy="4351338"/>
          </a:xfrm>
        </p:spPr>
        <p:txBody>
          <a:bodyPr/>
          <a:lstStyle/>
          <a:p>
            <a:r>
              <a:rPr lang="en-US" dirty="0">
                <a:latin typeface="Times New Roman" panose="02020603050405020304" pitchFamily="18" charset="0"/>
                <a:cs typeface="Times New Roman" panose="02020603050405020304" pitchFamily="18" charset="0"/>
              </a:rPr>
              <a:t>Our Text Books, Google, and Personal Knowledge.</a:t>
            </a:r>
          </a:p>
          <a:p>
            <a:r>
              <a:rPr lang="en-US" dirty="0">
                <a:latin typeface="Times New Roman" panose="02020603050405020304" pitchFamily="18" charset="0"/>
                <a:cs typeface="Times New Roman" panose="02020603050405020304" pitchFamily="18" charset="0"/>
              </a:rPr>
              <a:t>We used mostly Brainstorming, but did use the 5 whys. </a:t>
            </a:r>
          </a:p>
        </p:txBody>
      </p:sp>
      <p:sp>
        <p:nvSpPr>
          <p:cNvPr id="4" name="AutoShape 2" descr="Image result for goog">
            <a:extLst>
              <a:ext uri="{FF2B5EF4-FFF2-40B4-BE49-F238E27FC236}">
                <a16:creationId xmlns:a16="http://schemas.microsoft.com/office/drawing/2014/main" id="{D8746627-EFAB-4CED-87BE-B40FD301ABF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5DCD8E20-21DB-4A9A-839B-99E40FB83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317" y="3429000"/>
            <a:ext cx="2857500" cy="1600200"/>
          </a:xfrm>
          <a:prstGeom prst="rect">
            <a:avLst/>
          </a:prstGeom>
        </p:spPr>
      </p:pic>
      <p:pic>
        <p:nvPicPr>
          <p:cNvPr id="9" name="Picture 8">
            <a:extLst>
              <a:ext uri="{FF2B5EF4-FFF2-40B4-BE49-F238E27FC236}">
                <a16:creationId xmlns:a16="http://schemas.microsoft.com/office/drawing/2014/main" id="{24664D9C-E26D-4088-AF22-F0DE2BF6ED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464" y="3044031"/>
            <a:ext cx="2390775" cy="1914525"/>
          </a:xfrm>
          <a:prstGeom prst="rect">
            <a:avLst/>
          </a:prstGeom>
        </p:spPr>
      </p:pic>
    </p:spTree>
    <p:extLst>
      <p:ext uri="{BB962C8B-B14F-4D97-AF65-F5344CB8AC3E}">
        <p14:creationId xmlns:p14="http://schemas.microsoft.com/office/powerpoint/2010/main" val="976846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9AAE8-2EC3-4DC4-A967-CEAE11CC059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Mission Statement and Goals</a:t>
            </a:r>
          </a:p>
        </p:txBody>
      </p:sp>
      <p:sp>
        <p:nvSpPr>
          <p:cNvPr id="3" name="Content Placeholder 2">
            <a:extLst>
              <a:ext uri="{FF2B5EF4-FFF2-40B4-BE49-F238E27FC236}">
                <a16:creationId xmlns:a16="http://schemas.microsoft.com/office/drawing/2014/main" id="{1E3B5FAB-1811-4778-AAD9-F61D4261E18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Iowa Western Help Desk’s mission is to help our customers succeed by offering technological support through our help desk. We are committed to provide quality service using teamwork and make use of available resources at our disposal. Our target goal is so that the customer leaves satisfied with our help</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Technicians at the service desk are doing everything they can to be a great customer focused, single point of contact that can satisfy </a:t>
            </a:r>
            <a:r>
              <a:rPr lang="en-US" dirty="0" smtClean="0">
                <a:latin typeface="Times New Roman" panose="02020603050405020304" pitchFamily="18" charset="0"/>
                <a:cs typeface="Times New Roman" panose="02020603050405020304" pitchFamily="18" charset="0"/>
              </a:rPr>
              <a:t>everyone's </a:t>
            </a:r>
            <a:r>
              <a:rPr lang="en-US" dirty="0">
                <a:latin typeface="Times New Roman" panose="02020603050405020304" pitchFamily="18" charset="0"/>
                <a:cs typeface="Times New Roman" panose="02020603050405020304" pitchFamily="18" charset="0"/>
              </a:rPr>
              <a:t>needs fully</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put customer service </a:t>
            </a:r>
            <a:r>
              <a:rPr lang="en-US" dirty="0" smtClean="0">
                <a:latin typeface="Times New Roman" panose="02020603050405020304" pitchFamily="18" charset="0"/>
                <a:cs typeface="Times New Roman" panose="02020603050405020304" pitchFamily="18" charset="0"/>
              </a:rPr>
              <a:t>first.</a:t>
            </a:r>
          </a:p>
          <a:p>
            <a:pPr marL="0" indent="0">
              <a:buNone/>
            </a:pP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07909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643F3-A0BD-4E50-99B8-82F84FE7E84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SLA</a:t>
            </a:r>
          </a:p>
        </p:txBody>
      </p:sp>
      <p:sp>
        <p:nvSpPr>
          <p:cNvPr id="3" name="Content Placeholder 2">
            <a:extLst>
              <a:ext uri="{FF2B5EF4-FFF2-40B4-BE49-F238E27FC236}">
                <a16:creationId xmlns:a16="http://schemas.microsoft.com/office/drawing/2014/main" id="{70C2EA37-345F-4716-B253-0A1F3EF16E3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service level agreement benefit both parties by clarifying what is expected from each other. The agreement is a business relationship, and if one fails to meet the expectations, the consequences are also stated in the contract.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1678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5F660-EB89-4EA0-86B2-E3FE368C2E8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Customer Survey and Training Plan</a:t>
            </a:r>
          </a:p>
        </p:txBody>
      </p:sp>
      <p:sp>
        <p:nvSpPr>
          <p:cNvPr id="3" name="Content Placeholder 2">
            <a:extLst>
              <a:ext uri="{FF2B5EF4-FFF2-40B4-BE49-F238E27FC236}">
                <a16:creationId xmlns:a16="http://schemas.microsoft.com/office/drawing/2014/main" id="{3EFE9765-A1AC-4163-8D97-68B01942259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Couple of Questions.</a:t>
            </a:r>
          </a:p>
          <a:p>
            <a:pPr lvl="1"/>
            <a:r>
              <a:rPr lang="en-US" dirty="0">
                <a:latin typeface="Times New Roman" panose="02020603050405020304" pitchFamily="18" charset="0"/>
                <a:cs typeface="Times New Roman" panose="02020603050405020304" pitchFamily="18" charset="0"/>
              </a:rPr>
              <a:t>Your concerns were addressed.</a:t>
            </a:r>
          </a:p>
          <a:p>
            <a:pPr lvl="1"/>
            <a:r>
              <a:rPr lang="en-US" dirty="0">
                <a:latin typeface="Times New Roman" panose="02020603050405020304" pitchFamily="18" charset="0"/>
                <a:cs typeface="Times New Roman" panose="02020603050405020304" pitchFamily="18" charset="0"/>
              </a:rPr>
              <a:t>You were satisfied with technician.</a:t>
            </a:r>
          </a:p>
          <a:p>
            <a:pPr lvl="1"/>
            <a:r>
              <a:rPr lang="en-US" dirty="0">
                <a:latin typeface="Times New Roman" panose="02020603050405020304" pitchFamily="18" charset="0"/>
                <a:cs typeface="Times New Roman" panose="02020603050405020304" pitchFamily="18" charset="0"/>
              </a:rPr>
              <a:t>You would come back if other issues came up.</a:t>
            </a:r>
          </a:p>
          <a:p>
            <a:pPr lvl="1"/>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Few Examples of Training Plan</a:t>
            </a:r>
          </a:p>
          <a:p>
            <a:pPr lvl="1"/>
            <a:r>
              <a:rPr lang="en-US" dirty="0">
                <a:latin typeface="Times New Roman" panose="02020603050405020304" pitchFamily="18" charset="0"/>
                <a:cs typeface="Times New Roman" panose="02020603050405020304" pitchFamily="18" charset="0"/>
              </a:rPr>
              <a:t>Make them read all policies</a:t>
            </a:r>
          </a:p>
          <a:p>
            <a:pPr lvl="1"/>
            <a:r>
              <a:rPr lang="en-US" dirty="0">
                <a:latin typeface="Times New Roman" panose="02020603050405020304" pitchFamily="18" charset="0"/>
                <a:cs typeface="Times New Roman" panose="02020603050405020304" pitchFamily="18" charset="0"/>
              </a:rPr>
              <a:t>Show them the work environment</a:t>
            </a:r>
          </a:p>
          <a:p>
            <a:pPr lvl="1"/>
            <a:r>
              <a:rPr lang="en-US" dirty="0">
                <a:latin typeface="Times New Roman" panose="02020603050405020304" pitchFamily="18" charset="0"/>
                <a:cs typeface="Times New Roman" panose="02020603050405020304" pitchFamily="18" charset="0"/>
              </a:rPr>
              <a:t>Show proper ways to use tools and safety precautions. </a:t>
            </a: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454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736A4-EFEC-4123-A6D0-E2DF2B5953D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Safety and Tech Check List</a:t>
            </a:r>
          </a:p>
        </p:txBody>
      </p:sp>
      <p:sp>
        <p:nvSpPr>
          <p:cNvPr id="3" name="Content Placeholder 2">
            <a:extLst>
              <a:ext uri="{FF2B5EF4-FFF2-40B4-BE49-F238E27FC236}">
                <a16:creationId xmlns:a16="http://schemas.microsoft.com/office/drawing/2014/main" id="{07A55AB4-06A6-411F-BEDC-4B0B7C59A83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Safety Examples</a:t>
            </a:r>
          </a:p>
          <a:p>
            <a:pPr lvl="1"/>
            <a:r>
              <a:rPr lang="en-US" dirty="0">
                <a:latin typeface="Times New Roman" panose="02020603050405020304" pitchFamily="18" charset="0"/>
                <a:cs typeface="Times New Roman" panose="02020603050405020304" pitchFamily="18" charset="0"/>
              </a:rPr>
              <a:t>Proper use of tools.</a:t>
            </a:r>
          </a:p>
          <a:p>
            <a:pPr lvl="1"/>
            <a:r>
              <a:rPr lang="en-US" dirty="0">
                <a:latin typeface="Times New Roman" panose="02020603050405020304" pitchFamily="18" charset="0"/>
                <a:cs typeface="Times New Roman" panose="02020603050405020304" pitchFamily="18" charset="0"/>
              </a:rPr>
              <a:t>Proper ways to take apart computer.</a:t>
            </a:r>
          </a:p>
          <a:p>
            <a:pPr lvl="1"/>
            <a:r>
              <a:rPr lang="en-US" dirty="0">
                <a:latin typeface="Times New Roman" panose="02020603050405020304" pitchFamily="18" charset="0"/>
                <a:cs typeface="Times New Roman" panose="02020603050405020304" pitchFamily="18" charset="0"/>
              </a:rPr>
              <a:t>Always think twice before doing anything.</a:t>
            </a:r>
          </a:p>
          <a:p>
            <a:r>
              <a:rPr lang="en-US" dirty="0">
                <a:latin typeface="Times New Roman" panose="02020603050405020304" pitchFamily="18" charset="0"/>
                <a:cs typeface="Times New Roman" panose="02020603050405020304" pitchFamily="18" charset="0"/>
              </a:rPr>
              <a:t>Tech Check List</a:t>
            </a:r>
          </a:p>
          <a:p>
            <a:pPr lvl="1"/>
            <a:r>
              <a:rPr lang="en-US" dirty="0">
                <a:latin typeface="Times New Roman" panose="02020603050405020304" pitchFamily="18" charset="0"/>
                <a:cs typeface="Times New Roman" panose="02020603050405020304" pitchFamily="18" charset="0"/>
              </a:rPr>
              <a:t>Is there any outstanding tickets.</a:t>
            </a:r>
          </a:p>
          <a:p>
            <a:pPr lvl="1"/>
            <a:r>
              <a:rPr lang="en-US" dirty="0">
                <a:latin typeface="Times New Roman" panose="02020603050405020304" pitchFamily="18" charset="0"/>
                <a:cs typeface="Times New Roman" panose="02020603050405020304" pitchFamily="18" charset="0"/>
              </a:rPr>
              <a:t>See what computers haven’t been picked up yet.</a:t>
            </a:r>
          </a:p>
          <a:p>
            <a:pPr lvl="1"/>
            <a:r>
              <a:rPr lang="en-US" dirty="0">
                <a:latin typeface="Times New Roman" panose="02020603050405020304" pitchFamily="18" charset="0"/>
                <a:cs typeface="Times New Roman" panose="02020603050405020304" pitchFamily="18" charset="0"/>
              </a:rPr>
              <a:t>Check what has been tried on computer when fixing.</a:t>
            </a: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421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69FB3-EF54-4D21-959A-491CDCA1FFA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Policies</a:t>
            </a:r>
          </a:p>
        </p:txBody>
      </p:sp>
      <p:sp>
        <p:nvSpPr>
          <p:cNvPr id="3" name="Content Placeholder 2">
            <a:extLst>
              <a:ext uri="{FF2B5EF4-FFF2-40B4-BE49-F238E27FC236}">
                <a16:creationId xmlns:a16="http://schemas.microsoft.com/office/drawing/2014/main" id="{541DEF76-69D9-41B9-88A8-23DA9C7DB78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Security</a:t>
            </a:r>
          </a:p>
          <a:p>
            <a:pPr lvl="1"/>
            <a:r>
              <a:rPr lang="en-US" dirty="0">
                <a:latin typeface="Times New Roman" panose="02020603050405020304" pitchFamily="18" charset="0"/>
                <a:cs typeface="Times New Roman" panose="02020603050405020304" pitchFamily="18" charset="0"/>
              </a:rPr>
              <a:t>Never share anyone's private information.</a:t>
            </a:r>
          </a:p>
          <a:p>
            <a:r>
              <a:rPr lang="en-US" dirty="0">
                <a:latin typeface="Times New Roman" panose="02020603050405020304" pitchFamily="18" charset="0"/>
                <a:cs typeface="Times New Roman" panose="02020603050405020304" pitchFamily="18" charset="0"/>
              </a:rPr>
              <a:t>Email </a:t>
            </a:r>
          </a:p>
          <a:p>
            <a:pPr lvl="1"/>
            <a:r>
              <a:rPr lang="en-US" dirty="0">
                <a:latin typeface="Times New Roman" panose="02020603050405020304" pitchFamily="18" charset="0"/>
                <a:cs typeface="Times New Roman" panose="02020603050405020304" pitchFamily="18" charset="0"/>
              </a:rPr>
              <a:t>When writing an email always use professional language.</a:t>
            </a:r>
          </a:p>
          <a:p>
            <a:r>
              <a:rPr lang="en-US" dirty="0">
                <a:latin typeface="Times New Roman" panose="02020603050405020304" pitchFamily="18" charset="0"/>
                <a:cs typeface="Times New Roman" panose="02020603050405020304" pitchFamily="18" charset="0"/>
              </a:rPr>
              <a:t>Backup</a:t>
            </a:r>
          </a:p>
          <a:p>
            <a:pPr lvl="1"/>
            <a:r>
              <a:rPr lang="en-US" dirty="0">
                <a:latin typeface="Times New Roman" panose="02020603050405020304" pitchFamily="18" charset="0"/>
                <a:cs typeface="Times New Roman" panose="02020603050405020304" pitchFamily="18" charset="0"/>
              </a:rPr>
              <a:t>Before working on anything always back up any important files.</a:t>
            </a:r>
          </a:p>
          <a:p>
            <a:r>
              <a:rPr lang="en-US" dirty="0">
                <a:latin typeface="Times New Roman" panose="02020603050405020304" pitchFamily="18" charset="0"/>
                <a:cs typeface="Times New Roman" panose="02020603050405020304" pitchFamily="18" charset="0"/>
              </a:rPr>
              <a:t>Ticket </a:t>
            </a:r>
          </a:p>
          <a:p>
            <a:pPr lvl="1"/>
            <a:r>
              <a:rPr lang="en-US" dirty="0">
                <a:latin typeface="Times New Roman" panose="02020603050405020304" pitchFamily="18" charset="0"/>
                <a:cs typeface="Times New Roman" panose="02020603050405020304" pitchFamily="18" charset="0"/>
              </a:rPr>
              <a:t>Always write down what has been done so next tech will know what has been tried.</a:t>
            </a:r>
          </a:p>
        </p:txBody>
      </p:sp>
    </p:spTree>
    <p:extLst>
      <p:ext uri="{BB962C8B-B14F-4D97-AF65-F5344CB8AC3E}">
        <p14:creationId xmlns:p14="http://schemas.microsoft.com/office/powerpoint/2010/main" val="2617856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2627-45EB-48AF-BA77-CD92F3A9F0E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Definitions</a:t>
            </a:r>
          </a:p>
        </p:txBody>
      </p:sp>
      <p:sp>
        <p:nvSpPr>
          <p:cNvPr id="3" name="Content Placeholder 2">
            <a:extLst>
              <a:ext uri="{FF2B5EF4-FFF2-40B4-BE49-F238E27FC236}">
                <a16:creationId xmlns:a16="http://schemas.microsoft.com/office/drawing/2014/main" id="{64A9857B-8EAB-45E5-A351-9A474F81849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Soft Skills- qualities people need to have to deliver great service.</a:t>
            </a:r>
          </a:p>
          <a:p>
            <a:r>
              <a:rPr lang="en-US" dirty="0">
                <a:latin typeface="Times New Roman" panose="02020603050405020304" pitchFamily="18" charset="0"/>
                <a:cs typeface="Times New Roman" panose="02020603050405020304" pitchFamily="18" charset="0"/>
              </a:rPr>
              <a:t>Target resolution time- time frame where you expect to be done with incidents. </a:t>
            </a:r>
          </a:p>
          <a:p>
            <a:r>
              <a:rPr lang="en-US" dirty="0">
                <a:latin typeface="Times New Roman" panose="02020603050405020304" pitchFamily="18" charset="0"/>
                <a:cs typeface="Times New Roman" panose="02020603050405020304" pitchFamily="18" charset="0"/>
              </a:rPr>
              <a:t>Active Listening- listening in which the listener is actively listening and participating in the conversation and giving the speaker a sense of confidence they are being understood.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544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382</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Final Project</vt:lpstr>
      <vt:lpstr>Resources/Tools</vt:lpstr>
      <vt:lpstr>Mission Statement and Goals</vt:lpstr>
      <vt:lpstr>SLA</vt:lpstr>
      <vt:lpstr>Customer Survey and Training Plan</vt:lpstr>
      <vt:lpstr>Safety and Tech Check List</vt:lpstr>
      <vt:lpstr>Policies</vt:lpstr>
      <vt:lpstr>Definitions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nick warneke</dc:creator>
  <cp:lastModifiedBy>Warneke, Nicholas</cp:lastModifiedBy>
  <cp:revision>9</cp:revision>
  <dcterms:created xsi:type="dcterms:W3CDTF">2017-12-14T06:38:47Z</dcterms:created>
  <dcterms:modified xsi:type="dcterms:W3CDTF">2017-12-14T15:04:23Z</dcterms:modified>
</cp:coreProperties>
</file>