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1675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0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862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135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105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963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338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19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086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1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87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616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55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24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06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4357D3-663C-45D6-979E-D922428FF99F}" type="datetimeFigureOut">
              <a:rPr lang="bg-BG" smtClean="0"/>
              <a:t>09.04.2022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3753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4" y="-1"/>
            <a:ext cx="12736289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4528" y="2699799"/>
            <a:ext cx="912384" cy="95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Sofia Sans" pitchFamily="2" charset="0"/>
              </a:rPr>
              <a:t>HADIS</a:t>
            </a:r>
            <a:endParaRPr lang="bg-BG" dirty="0">
              <a:solidFill>
                <a:srgbClr val="FFFF00"/>
              </a:solidFill>
              <a:latin typeface="Sofia San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Sofia Sans" pitchFamily="2" charset="0"/>
              </a:rPr>
              <a:t>HUNT </a:t>
            </a:r>
            <a:r>
              <a:rPr lang="en-US" dirty="0" smtClean="0">
                <a:solidFill>
                  <a:srgbClr val="FFFF00"/>
                </a:solidFill>
                <a:latin typeface="Sofia Sans" pitchFamily="2" charset="0"/>
              </a:rPr>
              <a:t>A DUCK IN SPACE</a:t>
            </a:r>
            <a:endParaRPr lang="bg-BG" dirty="0">
              <a:solidFill>
                <a:srgbClr val="FFFF00"/>
              </a:solidFill>
              <a:latin typeface="Sofi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1.13685 0.0007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FFFF00"/>
                </a:solidFill>
                <a:latin typeface="Sofia Sans" pitchFamily="2" charset="0"/>
              </a:rPr>
              <a:t>Кои сме ние?</a:t>
            </a:r>
            <a:endParaRPr lang="bg-BG" dirty="0">
              <a:solidFill>
                <a:srgbClr val="FFFF00"/>
              </a:solidFill>
              <a:latin typeface="Sofia Sans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5195220"/>
            <a:ext cx="4709054" cy="5762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bg-BG" dirty="0" smtClean="0">
                <a:solidFill>
                  <a:srgbClr val="FFFF00"/>
                </a:solidFill>
                <a:latin typeface="Sofia Sans" pitchFamily="2" charset="0"/>
              </a:rPr>
              <a:t>Димитър Грозев</a:t>
            </a:r>
            <a:endParaRPr lang="bg-BG" dirty="0">
              <a:solidFill>
                <a:srgbClr val="FFFF00"/>
              </a:solidFill>
              <a:latin typeface="Sofia Sans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3" y="5195220"/>
            <a:ext cx="4722813" cy="5762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bg-BG" dirty="0" smtClean="0">
                <a:solidFill>
                  <a:srgbClr val="FFFF00"/>
                </a:solidFill>
                <a:latin typeface="Sofia Sans" pitchFamily="2" charset="0"/>
              </a:rPr>
              <a:t>Николай Захариев</a:t>
            </a:r>
            <a:endParaRPr lang="bg-BG" dirty="0">
              <a:solidFill>
                <a:srgbClr val="FFFF00"/>
              </a:solidFill>
              <a:latin typeface="Sofia Sans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 b="-147"/>
          <a:stretch/>
        </p:blipFill>
        <p:spPr>
          <a:xfrm>
            <a:off x="7022807" y="2391277"/>
            <a:ext cx="2592973" cy="259297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Content Placeholder 9" hidden="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2870200"/>
            <a:ext cx="2190750" cy="2921000"/>
          </a:xfr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8" b="5672"/>
          <a:stretch/>
        </p:blipFill>
        <p:spPr>
          <a:xfrm>
            <a:off x="1888525" y="2392250"/>
            <a:ext cx="2592000" cy="2592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516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69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Sofia Sans</vt:lpstr>
      <vt:lpstr>Celestial</vt:lpstr>
      <vt:lpstr>HADIS</vt:lpstr>
      <vt:lpstr>Кои сме ние?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8</cp:revision>
  <dcterms:created xsi:type="dcterms:W3CDTF">2022-04-05T12:10:56Z</dcterms:created>
  <dcterms:modified xsi:type="dcterms:W3CDTF">2022-04-08T21:35:43Z</dcterms:modified>
</cp:coreProperties>
</file>