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29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89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00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20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92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8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407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342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60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571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196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5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05D9-AA15-4D8A-B2B8-A8C9090863FD}" type="datetimeFigureOut">
              <a:rPr lang="bg-BG" smtClean="0"/>
              <a:t>10.04.2022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99CC-40E9-43D0-A426-4DE98E5A30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263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400" y="-142200"/>
            <a:ext cx="11905200" cy="714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>Използвайте </a:t>
            </a:r>
            <a:r>
              <a:rPr lang="bg-BG" altLang="bg-BG" sz="3200" dirty="0">
                <a:solidFill>
                  <a:srgbClr val="FFFF00"/>
                </a:solidFill>
                <a:latin typeface="Sofia Sans" pitchFamily="2" charset="0"/>
              </a:rPr>
              <a:t>мишката, за да движите лазера. </a:t>
            </a: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/>
            </a:r>
            <a:b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</a:b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>Когато </a:t>
            </a:r>
            <a:r>
              <a:rPr lang="bg-BG" altLang="bg-BG" sz="3200" dirty="0">
                <a:solidFill>
                  <a:srgbClr val="FFFF00"/>
                </a:solidFill>
                <a:latin typeface="Sofia Sans" pitchFamily="2" charset="0"/>
              </a:rPr>
              <a:t>посочите антенката на някое пате, </a:t>
            </a: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/>
            </a:r>
            <a:b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</a:b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>то </a:t>
            </a:r>
            <a:r>
              <a:rPr lang="bg-BG" altLang="bg-BG" sz="3200" dirty="0">
                <a:solidFill>
                  <a:srgbClr val="FFFF00"/>
                </a:solidFill>
                <a:latin typeface="Sofia Sans" pitchFamily="2" charset="0"/>
              </a:rPr>
              <a:t>автоматично ще се прихване за </a:t>
            </a: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/>
            </a:r>
            <a:b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</a:b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>курсора – няма </a:t>
            </a:r>
            <a:r>
              <a:rPr lang="bg-BG" altLang="bg-BG" sz="3200" dirty="0">
                <a:solidFill>
                  <a:srgbClr val="FFFF00"/>
                </a:solidFill>
                <a:latin typeface="Sofia Sans" pitchFamily="2" charset="0"/>
              </a:rPr>
              <a:t>нужда да кликате нищо. </a:t>
            </a: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/>
            </a:r>
            <a:b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</a:b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>Ако </a:t>
            </a:r>
            <a:r>
              <a:rPr lang="bg-BG" altLang="bg-BG" sz="3200" dirty="0">
                <a:solidFill>
                  <a:srgbClr val="FFFF00"/>
                </a:solidFill>
                <a:latin typeface="Sofia Sans" pitchFamily="2" charset="0"/>
              </a:rPr>
              <a:t>обаче посочите някъде другаде по патето, </a:t>
            </a: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/>
            </a:r>
            <a:b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</a:b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>то </a:t>
            </a:r>
            <a:r>
              <a:rPr lang="bg-BG" altLang="bg-BG" sz="3200" dirty="0">
                <a:solidFill>
                  <a:srgbClr val="FFFF00"/>
                </a:solidFill>
                <a:latin typeface="Sofia Sans" pitchFamily="2" charset="0"/>
              </a:rPr>
              <a:t>ще отскочи от Вас</a:t>
            </a:r>
            <a:r>
              <a:rPr lang="bg-BG" altLang="bg-BG" sz="3200" dirty="0" smtClean="0">
                <a:solidFill>
                  <a:srgbClr val="FFFF00"/>
                </a:solidFill>
                <a:latin typeface="Sofia Sans" pitchFamily="2" charset="0"/>
              </a:rPr>
              <a:t>.</a:t>
            </a:r>
            <a:endParaRPr kumimoji="0" lang="bg-BG" altLang="bg-BG" sz="6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Sofi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8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Sofia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3</cp:revision>
  <dcterms:created xsi:type="dcterms:W3CDTF">2022-04-10T11:44:14Z</dcterms:created>
  <dcterms:modified xsi:type="dcterms:W3CDTF">2022-04-10T11:54:54Z</dcterms:modified>
</cp:coreProperties>
</file>