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4357D3-663C-45D6-979E-D922428FF99F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1675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105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862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1359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105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9636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3384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47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19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086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412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874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616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055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247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062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49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4357D3-663C-45D6-979E-D922428FF99F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3753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4" y="-1"/>
            <a:ext cx="12736289" cy="6858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4528" y="2699799"/>
            <a:ext cx="912384" cy="95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HADIS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HUNT A DUCK IN SPACE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502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1.13685 0.0007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83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Кои сме ние?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5195220"/>
            <a:ext cx="4709054" cy="5762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g-BG" dirty="0" smtClean="0"/>
              <a:t>Димитър Грозев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3" y="5195220"/>
            <a:ext cx="4722813" cy="5762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g-BG" dirty="0" smtClean="0"/>
              <a:t>Николай Захариев</a:t>
            </a:r>
            <a:endParaRPr lang="bg-B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7" b="-147"/>
          <a:stretch/>
        </p:blipFill>
        <p:spPr>
          <a:xfrm>
            <a:off x="7022807" y="2391277"/>
            <a:ext cx="2592973" cy="2592973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Content Placeholder 9" hidden="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50" y="2870200"/>
            <a:ext cx="2190750" cy="2921000"/>
          </a:xfrm>
        </p:spPr>
      </p:pic>
      <p:pic>
        <p:nvPicPr>
          <p:cNvPr id="11" name="Content Placeholder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8" b="5672"/>
          <a:stretch/>
        </p:blipFill>
        <p:spPr>
          <a:xfrm>
            <a:off x="1888525" y="2392250"/>
            <a:ext cx="2592000" cy="2592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516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58</TotalTime>
  <Words>14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HADIS</vt:lpstr>
      <vt:lpstr>Кои сме ние?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</dc:creator>
  <cp:lastModifiedBy>Niki</cp:lastModifiedBy>
  <cp:revision>6</cp:revision>
  <dcterms:created xsi:type="dcterms:W3CDTF">2022-04-05T12:10:56Z</dcterms:created>
  <dcterms:modified xsi:type="dcterms:W3CDTF">2022-04-06T09:49:27Z</dcterms:modified>
</cp:coreProperties>
</file>