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55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60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32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58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195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5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946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387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88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374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B8D0-9E1B-4564-8073-498F7A780B2A}" type="datetimeFigureOut">
              <a:rPr lang="bg-BG" smtClean="0"/>
              <a:t>16.04.2022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FA10-DFB6-4761-9C8F-11E078435F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74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" y="-142428"/>
            <a:ext cx="11904762" cy="71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6000" y="809953"/>
            <a:ext cx="10000000" cy="523809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048381" y="809953"/>
            <a:ext cx="8095238" cy="952381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Sofia Sans" pitchFamily="2" charset="0"/>
              </a:rPr>
              <a:t>Top </a:t>
            </a:r>
            <a:r>
              <a:rPr lang="bg-BG" sz="5400" dirty="0" smtClean="0">
                <a:solidFill>
                  <a:srgbClr val="FFFF00"/>
                </a:solidFill>
                <a:latin typeface="Sofia Sans" pitchFamily="2" charset="0"/>
              </a:rPr>
              <a:t>10</a:t>
            </a:r>
            <a:r>
              <a:rPr lang="en-US" sz="5400" dirty="0" smtClean="0">
                <a:solidFill>
                  <a:srgbClr val="FFFF00"/>
                </a:solidFill>
                <a:latin typeface="Sofia Sans" pitchFamily="2" charset="0"/>
              </a:rPr>
              <a:t> </a:t>
            </a:r>
            <a:r>
              <a:rPr lang="en-US" sz="5400" dirty="0" smtClean="0">
                <a:solidFill>
                  <a:srgbClr val="FFFF00"/>
                </a:solidFill>
                <a:latin typeface="Sofia Sans" pitchFamily="2" charset="0"/>
              </a:rPr>
              <a:t>scores</a:t>
            </a:r>
            <a:endParaRPr lang="bg-BG" sz="5400" dirty="0">
              <a:solidFill>
                <a:srgbClr val="FFFF00"/>
              </a:solidFill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" y="-142428"/>
            <a:ext cx="11904762" cy="71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6000" y="809953"/>
            <a:ext cx="10000000" cy="523809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2048381" y="809953"/>
            <a:ext cx="8095238" cy="952381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Sofia Sans" pitchFamily="2" charset="0"/>
              </a:rPr>
              <a:t>Score:		</a:t>
            </a:r>
            <a:endParaRPr lang="bg-BG" sz="5400" dirty="0">
              <a:solidFill>
                <a:srgbClr val="FFFF00"/>
              </a:solidFill>
              <a:latin typeface="Sofia Sans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8381" y="4143286"/>
            <a:ext cx="8094428" cy="952381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Sofia Sans" pitchFamily="2" charset="0"/>
              </a:rPr>
              <a:t>Back to menu</a:t>
            </a:r>
            <a:endParaRPr lang="bg-BG" sz="4400" dirty="0">
              <a:solidFill>
                <a:srgbClr val="FFFF00"/>
              </a:solidFill>
              <a:latin typeface="Sofia Sans" pitchFamily="2" charset="0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6571610" y="4143286"/>
            <a:ext cx="3571200" cy="952381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Sofia Sans" pitchFamily="2" charset="0"/>
              </a:rPr>
              <a:t>Continue</a:t>
            </a:r>
            <a:endParaRPr lang="bg-BG" sz="4400" dirty="0">
              <a:solidFill>
                <a:srgbClr val="FFFF00"/>
              </a:solidFill>
              <a:latin typeface="Sofia Sans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8380" y="2476619"/>
            <a:ext cx="8094429" cy="952381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FF00"/>
                </a:solidFill>
                <a:latin typeface="Sofia Sans" pitchFamily="2" charset="0"/>
              </a:rPr>
              <a:t>Input initials:		</a:t>
            </a:r>
            <a:endParaRPr lang="bg-BG" sz="4800" dirty="0">
              <a:solidFill>
                <a:srgbClr val="FFFF00"/>
              </a:solidFill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Sofia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6</cp:revision>
  <dcterms:created xsi:type="dcterms:W3CDTF">2022-04-15T22:20:14Z</dcterms:created>
  <dcterms:modified xsi:type="dcterms:W3CDTF">2022-04-16T01:14:06Z</dcterms:modified>
</cp:coreProperties>
</file>