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4" d="100"/>
          <a:sy n="24" d="100"/>
        </p:scale>
        <p:origin x="2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989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861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531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606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100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486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544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620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815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722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87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0FB8-4ADF-47CC-B7C0-7387B91BF917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103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43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1</cp:revision>
  <dcterms:created xsi:type="dcterms:W3CDTF">2022-04-05T12:03:51Z</dcterms:created>
  <dcterms:modified xsi:type="dcterms:W3CDTF">2022-04-05T12:05:25Z</dcterms:modified>
</cp:coreProperties>
</file>