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167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0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862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1359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05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963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338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19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086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1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874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61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5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4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06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357D3-663C-45D6-979E-D922428FF99F}" type="datetimeFigureOut">
              <a:rPr lang="bg-BG" smtClean="0"/>
              <a:t>05.04.2022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FD009-AF28-4428-A419-4D3C731BDF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3753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029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1</cp:revision>
  <dcterms:created xsi:type="dcterms:W3CDTF">2022-04-05T12:10:56Z</dcterms:created>
  <dcterms:modified xsi:type="dcterms:W3CDTF">2022-04-05T12:11:22Z</dcterms:modified>
</cp:coreProperties>
</file>